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6" r:id="rId3"/>
    <p:sldId id="289" r:id="rId4"/>
    <p:sldId id="288" r:id="rId5"/>
    <p:sldId id="287" r:id="rId6"/>
    <p:sldId id="258" r:id="rId7"/>
    <p:sldId id="276" r:id="rId8"/>
    <p:sldId id="259" r:id="rId9"/>
    <p:sldId id="283" r:id="rId10"/>
    <p:sldId id="279" r:id="rId11"/>
    <p:sldId id="278" r:id="rId12"/>
    <p:sldId id="282" r:id="rId13"/>
    <p:sldId id="281" r:id="rId14"/>
    <p:sldId id="280" r:id="rId15"/>
    <p:sldId id="284" r:id="rId16"/>
    <p:sldId id="277" r:id="rId17"/>
    <p:sldId id="262" r:id="rId18"/>
    <p:sldId id="265" r:id="rId19"/>
    <p:sldId id="263" r:id="rId20"/>
    <p:sldId id="266" r:id="rId21"/>
    <p:sldId id="267" r:id="rId22"/>
    <p:sldId id="270" r:id="rId23"/>
    <p:sldId id="271" r:id="rId24"/>
    <p:sldId id="272" r:id="rId25"/>
    <p:sldId id="273" r:id="rId26"/>
    <p:sldId id="285" r:id="rId27"/>
    <p:sldId id="261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PingFang SC Medium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PingFang SC Medium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PingFang SC Medium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PingFang SC Medium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PingFang SC Medium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PingFang SC Medium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PingFang SC Medium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PingFang SC Medium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PingFang SC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7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3"/>
    <p:restoredTop sz="93653"/>
  </p:normalViewPr>
  <p:slideViewPr>
    <p:cSldViewPr snapToGrid="0" snapToObjects="1">
      <p:cViewPr>
        <p:scale>
          <a:sx n="53" d="100"/>
          <a:sy n="53" d="100"/>
        </p:scale>
        <p:origin x="34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&#24037;&#20316;&#31807;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&#24037;&#20316;&#31807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Single</a:t>
            </a:r>
            <a:r>
              <a:rPr lang="zh-CN"/>
              <a:t> </a:t>
            </a:r>
            <a:r>
              <a:rPr lang="en-US"/>
              <a:t>Project</a:t>
            </a:r>
            <a:r>
              <a:rPr lang="zh-CN"/>
              <a:t> </a:t>
            </a:r>
            <a:r>
              <a:rPr lang="en-US"/>
              <a:t>Feature</a:t>
            </a:r>
            <a:r>
              <a:rPr lang="zh-CN"/>
              <a:t> </a:t>
            </a:r>
            <a:r>
              <a:rPr lang="en-US"/>
              <a:t>Importance</a:t>
            </a:r>
            <a:r>
              <a:rPr lang="zh-CN"/>
              <a:t>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0431961235614779"/>
          <c:y val="0.0168301648757994"/>
          <c:w val="0.929111568746214"/>
          <c:h val="0.81488928524818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工作表2!$B$2:$B$14</c:f>
              <c:strCache>
                <c:ptCount val="13"/>
                <c:pt idx="0">
                  <c:v>age</c:v>
                </c:pt>
                <c:pt idx="1">
                  <c:v>lt</c:v>
                </c:pt>
                <c:pt idx="2">
                  <c:v>sexp</c:v>
                </c:pt>
                <c:pt idx="3">
                  <c:v>nuc</c:v>
                </c:pt>
                <c:pt idx="4">
                  <c:v>la</c:v>
                </c:pt>
                <c:pt idx="5">
                  <c:v>rexp</c:v>
                </c:pt>
                <c:pt idx="6">
                  <c:v>entropy</c:v>
                </c:pt>
                <c:pt idx="7">
                  <c:v>exp</c:v>
                </c:pt>
                <c:pt idx="8">
                  <c:v>ld</c:v>
                </c:pt>
                <c:pt idx="9">
                  <c:v>nd</c:v>
                </c:pt>
                <c:pt idx="10">
                  <c:v>ndev</c:v>
                </c:pt>
                <c:pt idx="11">
                  <c:v>nf</c:v>
                </c:pt>
                <c:pt idx="12">
                  <c:v>ns</c:v>
                </c:pt>
              </c:strCache>
            </c:strRef>
          </c:cat>
          <c:val>
            <c:numRef>
              <c:f>工作表2!$C$2:$C$14</c:f>
              <c:numCache>
                <c:formatCode>General</c:formatCode>
                <c:ptCount val="13"/>
                <c:pt idx="0">
                  <c:v>949.0</c:v>
                </c:pt>
                <c:pt idx="1">
                  <c:v>936.0</c:v>
                </c:pt>
                <c:pt idx="2">
                  <c:v>889.0</c:v>
                </c:pt>
                <c:pt idx="3">
                  <c:v>803.0</c:v>
                </c:pt>
                <c:pt idx="4">
                  <c:v>752.0</c:v>
                </c:pt>
                <c:pt idx="5">
                  <c:v>588.0</c:v>
                </c:pt>
                <c:pt idx="6">
                  <c:v>548.0</c:v>
                </c:pt>
                <c:pt idx="7">
                  <c:v>520.0</c:v>
                </c:pt>
                <c:pt idx="8">
                  <c:v>508.0</c:v>
                </c:pt>
                <c:pt idx="9">
                  <c:v>262.0</c:v>
                </c:pt>
                <c:pt idx="10">
                  <c:v>244.0</c:v>
                </c:pt>
                <c:pt idx="11">
                  <c:v>230.0</c:v>
                </c:pt>
                <c:pt idx="12">
                  <c:v>94.0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07962512"/>
        <c:axId val="1708035056"/>
      </c:barChart>
      <c:catAx>
        <c:axId val="170796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8035056"/>
        <c:crosses val="autoZero"/>
        <c:auto val="1"/>
        <c:lblAlgn val="ctr"/>
        <c:lblOffset val="100"/>
        <c:noMultiLvlLbl val="0"/>
      </c:catAx>
      <c:valAx>
        <c:axId val="1708035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7962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 b="1" i="0" baseline="0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Multi-Project</a:t>
            </a:r>
            <a:r>
              <a:rPr lang="zh-CN"/>
              <a:t> </a:t>
            </a:r>
            <a:r>
              <a:rPr lang="en-US"/>
              <a:t>Feature</a:t>
            </a:r>
            <a:r>
              <a:rPr lang="zh-CN"/>
              <a:t> </a:t>
            </a:r>
            <a:r>
              <a:rPr lang="en-US"/>
              <a:t>Importance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工作表1!$B$2:$B$14</c:f>
              <c:strCache>
                <c:ptCount val="13"/>
                <c:pt idx="0">
                  <c:v>lt</c:v>
                </c:pt>
                <c:pt idx="1">
                  <c:v>sexp</c:v>
                </c:pt>
                <c:pt idx="2">
                  <c:v>age</c:v>
                </c:pt>
                <c:pt idx="3">
                  <c:v>nuc</c:v>
                </c:pt>
                <c:pt idx="4">
                  <c:v>la</c:v>
                </c:pt>
                <c:pt idx="5">
                  <c:v>exp</c:v>
                </c:pt>
                <c:pt idx="6">
                  <c:v>rexp</c:v>
                </c:pt>
                <c:pt idx="7">
                  <c:v>entropy</c:v>
                </c:pt>
                <c:pt idx="8">
                  <c:v>ld</c:v>
                </c:pt>
                <c:pt idx="9">
                  <c:v>ndev</c:v>
                </c:pt>
                <c:pt idx="10">
                  <c:v>nf</c:v>
                </c:pt>
                <c:pt idx="11">
                  <c:v>nd</c:v>
                </c:pt>
                <c:pt idx="12">
                  <c:v>ns</c:v>
                </c:pt>
              </c:strCache>
            </c:strRef>
          </c:cat>
          <c:val>
            <c:numRef>
              <c:f>工作表1!$C$2:$C$14</c:f>
              <c:numCache>
                <c:formatCode>General</c:formatCode>
                <c:ptCount val="13"/>
                <c:pt idx="0">
                  <c:v>1637.0</c:v>
                </c:pt>
                <c:pt idx="1">
                  <c:v>1547.0</c:v>
                </c:pt>
                <c:pt idx="2">
                  <c:v>1520.0</c:v>
                </c:pt>
                <c:pt idx="3">
                  <c:v>1355.0</c:v>
                </c:pt>
                <c:pt idx="4">
                  <c:v>1321.0</c:v>
                </c:pt>
                <c:pt idx="5">
                  <c:v>1109.0</c:v>
                </c:pt>
                <c:pt idx="6">
                  <c:v>1092.0</c:v>
                </c:pt>
                <c:pt idx="7">
                  <c:v>1063.0</c:v>
                </c:pt>
                <c:pt idx="8">
                  <c:v>992.0</c:v>
                </c:pt>
                <c:pt idx="9">
                  <c:v>983.0</c:v>
                </c:pt>
                <c:pt idx="10">
                  <c:v>715.0</c:v>
                </c:pt>
                <c:pt idx="11">
                  <c:v>639.0</c:v>
                </c:pt>
                <c:pt idx="12">
                  <c:v>436.0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7735664"/>
        <c:axId val="1651897136"/>
      </c:barChart>
      <c:catAx>
        <c:axId val="2037735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51897136"/>
        <c:crosses val="autoZero"/>
        <c:auto val="1"/>
        <c:lblAlgn val="ctr"/>
        <c:lblOffset val="100"/>
        <c:noMultiLvlLbl val="0"/>
      </c:catAx>
      <c:valAx>
        <c:axId val="1651897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7735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 b="1" i="0" baseline="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350C0-7A83-9E46-A864-A606C21AD60A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96213E-47B8-584E-B9EA-ADFA5D490D6A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kumimoji="1" lang="en-US" altLang="zh-CN" sz="3200" b="0" i="0" u="none" strike="noStrike" cap="none" spc="0" normalizeH="0" baseline="0" dirty="0" smtClean="0">
              <a:ln>
                <a:noFill/>
              </a:ln>
              <a:solidFill>
                <a:srgbClr val="F24E04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Project</a:t>
          </a:r>
          <a:r>
            <a:rPr kumimoji="1" lang="zh-CN" altLang="en-US" sz="3200" b="0" i="0" u="none" strike="noStrike" cap="none" spc="0" normalizeH="0" baseline="0" dirty="0" smtClean="0">
              <a:ln>
                <a:noFill/>
              </a:ln>
              <a:solidFill>
                <a:srgbClr val="F24E04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</a:t>
          </a:r>
          <a:endParaRPr kumimoji="1" lang="en-US" altLang="zh-CN" sz="3200" b="0" i="0" u="none" strike="noStrike" cap="none" spc="0" normalizeH="0" baseline="0" dirty="0" smtClean="0">
            <a:ln>
              <a:noFill/>
            </a:ln>
            <a:solidFill>
              <a:srgbClr val="F24E04"/>
            </a:solidFill>
            <a:effectLst/>
            <a:uFillTx/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  <a:p>
          <a:pPr>
            <a:spcAft>
              <a:spcPts val="0"/>
            </a:spcAft>
          </a:pPr>
          <a:r>
            <a:rPr kumimoji="1" lang="zh-CN" altLang="en-US" sz="3200" b="0" i="0" u="none" strike="noStrike" cap="none" spc="0" normalizeH="0" baseline="0" dirty="0" smtClean="0">
              <a:ln>
                <a:noFill/>
              </a:ln>
              <a:solidFill>
                <a:srgbClr val="F24E04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</a:t>
          </a:r>
          <a:r>
            <a:rPr kumimoji="1" lang="en-US" altLang="zh-CN" sz="3200" b="0" i="0" u="none" strike="noStrike" cap="none" spc="0" normalizeH="0" baseline="0" dirty="0" smtClean="0">
              <a:ln>
                <a:noFill/>
              </a:ln>
              <a:solidFill>
                <a:srgbClr val="F24E04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Management</a:t>
          </a:r>
          <a:endParaRPr kumimoji="1" lang="en-US" sz="3200" b="0" i="0" u="none" strike="noStrike" cap="none" spc="0" normalizeH="0" baseline="0" dirty="0">
            <a:ln>
              <a:noFill/>
            </a:ln>
            <a:solidFill>
              <a:srgbClr val="F24E04"/>
            </a:solidFill>
            <a:effectLst/>
            <a:uFillTx/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CD3299F-7D79-AD42-922D-F2723465A369}" type="parTrans" cxnId="{5042C611-E00A-4240-A1F1-01BE2EFB4FBE}">
      <dgm:prSet/>
      <dgm:spPr/>
      <dgm:t>
        <a:bodyPr/>
        <a:lstStyle/>
        <a:p>
          <a:endParaRPr lang="en-US"/>
        </a:p>
      </dgm:t>
    </dgm:pt>
    <dgm:pt modelId="{DAA79A8F-6937-AE46-8C94-97722E4B01B7}" type="sibTrans" cxnId="{5042C611-E00A-4240-A1F1-01BE2EFB4FBE}">
      <dgm:prSet/>
      <dgm:spPr>
        <a:gradFill flip="none" rotWithShape="0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rgbClr val="C00000"/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US"/>
        </a:p>
      </dgm:t>
    </dgm:pt>
    <dgm:pt modelId="{FE5BCB7A-2A9B-DC4A-A36D-788D89B36129}">
      <dgm:prSet phldrT="[Text]" custT="1"/>
      <dgm:spPr/>
      <dgm:t>
        <a:bodyPr/>
        <a:lstStyle/>
        <a:p>
          <a:r>
            <a:rPr kumimoji="1" lang="en-US" altLang="zh-CN" sz="3200" b="0" i="0" u="none" strike="noStrike" cap="none" spc="0" normalizeH="0" baseline="0" dirty="0" smtClean="0">
              <a:ln>
                <a:noFill/>
              </a:ln>
              <a:solidFill>
                <a:srgbClr val="F24E04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Programming</a:t>
          </a:r>
        </a:p>
      </dgm:t>
    </dgm:pt>
    <dgm:pt modelId="{F476FDBA-7F02-F145-A4CA-5B3BC39E7E23}" type="parTrans" cxnId="{2E681405-3EFE-2F42-9D69-2873979CBC12}">
      <dgm:prSet/>
      <dgm:spPr/>
      <dgm:t>
        <a:bodyPr/>
        <a:lstStyle/>
        <a:p>
          <a:endParaRPr lang="en-US"/>
        </a:p>
      </dgm:t>
    </dgm:pt>
    <dgm:pt modelId="{9838C3E1-972B-CA4D-8C1A-649ABD042BE3}" type="sibTrans" cxnId="{2E681405-3EFE-2F42-9D69-2873979CBC12}">
      <dgm:prSet/>
      <dgm:spPr>
        <a:gradFill flip="none" rotWithShape="0">
          <a:gsLst>
            <a:gs pos="0">
              <a:srgbClr val="C00000"/>
            </a:gs>
            <a:gs pos="48000">
              <a:schemeClr val="accent2">
                <a:lumMod val="60000"/>
                <a:lumOff val="40000"/>
              </a:schemeClr>
            </a:gs>
            <a:gs pos="99000">
              <a:schemeClr val="accent2">
                <a:lumMod val="20000"/>
                <a:lumOff val="80000"/>
              </a:schemeClr>
            </a:gs>
          </a:gsLst>
          <a:lin ang="16200000" scaled="1"/>
          <a:tileRect/>
        </a:gradFill>
      </dgm:spPr>
      <dgm:t>
        <a:bodyPr/>
        <a:lstStyle/>
        <a:p>
          <a:endParaRPr lang="en-US"/>
        </a:p>
      </dgm:t>
    </dgm:pt>
    <dgm:pt modelId="{5C0DC9C4-EF5A-304A-B4AC-986652450BDC}">
      <dgm:prSet phldrT="[Text]" custT="1"/>
      <dgm:spPr/>
      <dgm:t>
        <a:bodyPr/>
        <a:lstStyle/>
        <a:p>
          <a:r>
            <a:rPr kumimoji="1" lang="en-US" altLang="zh-CN" sz="3200" b="0" i="0" u="none" strike="noStrike" cap="none" spc="0" normalizeH="0" baseline="0" dirty="0" smtClean="0">
              <a:ln>
                <a:noFill/>
              </a:ln>
              <a:solidFill>
                <a:srgbClr val="F24E04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Test</a:t>
          </a:r>
        </a:p>
      </dgm:t>
    </dgm:pt>
    <dgm:pt modelId="{677E93BA-9EEF-BD4D-AE6F-7522952EE245}" type="parTrans" cxnId="{09CC1139-3693-7143-A3E4-5830E7D15B59}">
      <dgm:prSet/>
      <dgm:spPr/>
      <dgm:t>
        <a:bodyPr/>
        <a:lstStyle/>
        <a:p>
          <a:endParaRPr lang="en-US"/>
        </a:p>
      </dgm:t>
    </dgm:pt>
    <dgm:pt modelId="{65504A3B-687D-2544-87B8-62C8950FA7D6}" type="sibTrans" cxnId="{09CC1139-3693-7143-A3E4-5830E7D15B59}">
      <dgm:prSet/>
      <dgm:spPr>
        <a:gradFill flip="none" rotWithShape="0">
          <a:gsLst>
            <a:gs pos="0">
              <a:srgbClr val="C00000"/>
            </a:gs>
            <a:gs pos="48000">
              <a:schemeClr val="accent2">
                <a:lumMod val="60000"/>
                <a:lumOff val="40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16200000" scaled="1"/>
          <a:tileRect/>
        </a:gradFill>
      </dgm:spPr>
      <dgm:t>
        <a:bodyPr/>
        <a:lstStyle/>
        <a:p>
          <a:endParaRPr lang="en-US"/>
        </a:p>
      </dgm:t>
    </dgm:pt>
    <dgm:pt modelId="{E9656743-BDDF-2F4F-AA6F-4205CEE09DF3}">
      <dgm:prSet phldrT="[Text]" custT="1"/>
      <dgm:spPr/>
      <dgm:t>
        <a:bodyPr/>
        <a:lstStyle/>
        <a:p>
          <a:r>
            <a:rPr kumimoji="1" lang="en-US" altLang="zh-CN" sz="3200" b="0" i="0" u="none" strike="noStrike" cap="none" spc="0" normalizeH="0" baseline="0" dirty="0" smtClean="0">
              <a:ln>
                <a:noFill/>
              </a:ln>
              <a:solidFill>
                <a:srgbClr val="F24E04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Release</a:t>
          </a:r>
          <a:endParaRPr kumimoji="1" lang="en-US" sz="3200" b="0" i="0" u="none" strike="noStrike" cap="none" spc="0" normalizeH="0" baseline="0" dirty="0">
            <a:ln>
              <a:noFill/>
            </a:ln>
            <a:solidFill>
              <a:srgbClr val="F24E04"/>
            </a:solidFill>
            <a:effectLst/>
            <a:uFillTx/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730AFCA-C731-9342-A844-6F70E0B97D0D}" type="parTrans" cxnId="{1F0E3665-5761-4C41-BC89-1FA2502099C9}">
      <dgm:prSet/>
      <dgm:spPr/>
      <dgm:t>
        <a:bodyPr/>
        <a:lstStyle/>
        <a:p>
          <a:endParaRPr lang="en-US"/>
        </a:p>
      </dgm:t>
    </dgm:pt>
    <dgm:pt modelId="{321C9DD6-294D-9348-A100-FAF99954EB77}" type="sibTrans" cxnId="{1F0E3665-5761-4C41-BC89-1FA2502099C9}">
      <dgm:prSet/>
      <dgm:spPr>
        <a:gradFill flip="none" rotWithShape="1">
          <a:gsLst>
            <a:gs pos="0">
              <a:srgbClr val="C00000"/>
            </a:gs>
            <a:gs pos="48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16200000" scaled="1"/>
          <a:tileRect/>
        </a:gradFill>
      </dgm:spPr>
      <dgm:t>
        <a:bodyPr/>
        <a:lstStyle/>
        <a:p>
          <a:endParaRPr lang="en-US"/>
        </a:p>
      </dgm:t>
    </dgm:pt>
    <dgm:pt modelId="{B3B7D27E-738F-8F4A-AB16-E09E23CBC4AE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/>
        <a:lstStyle/>
        <a:p>
          <a:pPr algn="l"/>
          <a:r>
            <a:rPr kumimoji="1" lang="en-US" altLang="zh-CN" sz="3200" b="0" i="0" u="none" strike="noStrike" cap="none" spc="0" normalizeH="0" baseline="0" dirty="0" smtClean="0">
              <a:ln>
                <a:noFill/>
              </a:ln>
              <a:solidFill>
                <a:srgbClr val="F24E04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Light"/>
            </a:rPr>
            <a:t>Feedback</a:t>
          </a:r>
          <a:endParaRPr kumimoji="1" lang="en-US" sz="3200" b="0" i="0" u="none" strike="noStrike" cap="none" spc="0" normalizeH="0" baseline="0" dirty="0">
            <a:ln>
              <a:noFill/>
            </a:ln>
            <a:solidFill>
              <a:srgbClr val="F24E04"/>
            </a:solidFill>
            <a:effectLst/>
            <a:uFillTx/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  <a:sym typeface="Helvetica Light"/>
          </a:endParaRPr>
        </a:p>
      </dgm:t>
    </dgm:pt>
    <dgm:pt modelId="{086147E0-0576-1343-B5EC-9623CABF8299}" type="parTrans" cxnId="{4D741E6E-9B54-0C45-A4D2-F0D6AD1A35E3}">
      <dgm:prSet/>
      <dgm:spPr/>
      <dgm:t>
        <a:bodyPr/>
        <a:lstStyle/>
        <a:p>
          <a:endParaRPr lang="en-US"/>
        </a:p>
      </dgm:t>
    </dgm:pt>
    <dgm:pt modelId="{3BBF78F1-8DBC-A240-BCB1-07071E85EFDD}" type="sibTrans" cxnId="{4D741E6E-9B54-0C45-A4D2-F0D6AD1A35E3}">
      <dgm:prSet/>
      <dgm:spPr>
        <a:gradFill flip="none" rotWithShape="0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rgbClr val="C00000"/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US"/>
        </a:p>
      </dgm:t>
    </dgm:pt>
    <dgm:pt modelId="{86FEFAD0-DCCB-4E42-93DF-008B9E311434}" type="pres">
      <dgm:prSet presAssocID="{D4D350C0-7A83-9E46-A864-A606C21AD60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977E47-491E-6940-9884-513551857747}" type="pres">
      <dgm:prSet presAssocID="{8D96213E-47B8-584E-B9EA-ADFA5D490D6A}" presName="dummy" presStyleCnt="0"/>
      <dgm:spPr/>
    </dgm:pt>
    <dgm:pt modelId="{BF82E277-B244-B54D-83C1-4858F75A7649}" type="pres">
      <dgm:prSet presAssocID="{8D96213E-47B8-584E-B9EA-ADFA5D490D6A}" presName="node" presStyleLbl="revTx" presStyleIdx="0" presStyleCnt="5" custScaleX="1397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01A4F8-EADB-2A4F-8F24-B8684C381F84}" type="pres">
      <dgm:prSet presAssocID="{DAA79A8F-6937-AE46-8C94-97722E4B01B7}" presName="sibTrans" presStyleLbl="node1" presStyleIdx="0" presStyleCnt="5"/>
      <dgm:spPr/>
      <dgm:t>
        <a:bodyPr/>
        <a:lstStyle/>
        <a:p>
          <a:endParaRPr lang="en-US"/>
        </a:p>
      </dgm:t>
    </dgm:pt>
    <dgm:pt modelId="{FAB908EF-84FF-4346-8622-F418201F6D53}" type="pres">
      <dgm:prSet presAssocID="{FE5BCB7A-2A9B-DC4A-A36D-788D89B36129}" presName="dummy" presStyleCnt="0"/>
      <dgm:spPr/>
    </dgm:pt>
    <dgm:pt modelId="{9B4A1F3D-3A0F-9F47-99F4-D8006187737D}" type="pres">
      <dgm:prSet presAssocID="{FE5BCB7A-2A9B-DC4A-A36D-788D89B36129}" presName="node" presStyleLbl="revTx" presStyleIdx="1" presStyleCnt="5" custScaleX="175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33DCD9-79BA-204B-AF16-7169D2C12610}" type="pres">
      <dgm:prSet presAssocID="{9838C3E1-972B-CA4D-8C1A-649ABD042BE3}" presName="sibTrans" presStyleLbl="node1" presStyleIdx="1" presStyleCnt="5"/>
      <dgm:spPr/>
      <dgm:t>
        <a:bodyPr/>
        <a:lstStyle/>
        <a:p>
          <a:endParaRPr lang="en-US"/>
        </a:p>
      </dgm:t>
    </dgm:pt>
    <dgm:pt modelId="{6ECF47D9-8545-8947-89FE-1C4CEE7372C4}" type="pres">
      <dgm:prSet presAssocID="{5C0DC9C4-EF5A-304A-B4AC-986652450BDC}" presName="dummy" presStyleCnt="0"/>
      <dgm:spPr/>
    </dgm:pt>
    <dgm:pt modelId="{55F5BC6E-A1AE-2E4D-8789-A51C555CD765}" type="pres">
      <dgm:prSet presAssocID="{5C0DC9C4-EF5A-304A-B4AC-986652450BDC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A5F56-6023-A046-B9CD-2AEA98FD7A26}" type="pres">
      <dgm:prSet presAssocID="{65504A3B-687D-2544-87B8-62C8950FA7D6}" presName="sibTrans" presStyleLbl="node1" presStyleIdx="2" presStyleCnt="5"/>
      <dgm:spPr/>
      <dgm:t>
        <a:bodyPr/>
        <a:lstStyle/>
        <a:p>
          <a:endParaRPr lang="en-US"/>
        </a:p>
      </dgm:t>
    </dgm:pt>
    <dgm:pt modelId="{16C3FC10-DE6E-3845-90A7-CF6721B1F495}" type="pres">
      <dgm:prSet presAssocID="{E9656743-BDDF-2F4F-AA6F-4205CEE09DF3}" presName="dummy" presStyleCnt="0"/>
      <dgm:spPr/>
    </dgm:pt>
    <dgm:pt modelId="{112729E8-FEC1-574B-8AB4-8CEC04013452}" type="pres">
      <dgm:prSet presAssocID="{E9656743-BDDF-2F4F-AA6F-4205CEE09DF3}" presName="node" presStyleLbl="revTx" presStyleIdx="3" presStyleCnt="5" custScaleX="1432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FF44A-B5AD-6E47-8F93-CA61F9C7316C}" type="pres">
      <dgm:prSet presAssocID="{321C9DD6-294D-9348-A100-FAF99954EB77}" presName="sibTrans" presStyleLbl="node1" presStyleIdx="3" presStyleCnt="5"/>
      <dgm:spPr/>
      <dgm:t>
        <a:bodyPr/>
        <a:lstStyle/>
        <a:p>
          <a:endParaRPr lang="en-US"/>
        </a:p>
      </dgm:t>
    </dgm:pt>
    <dgm:pt modelId="{686C1C43-C9D4-BB4D-BC6E-935B17E7868F}" type="pres">
      <dgm:prSet presAssocID="{B3B7D27E-738F-8F4A-AB16-E09E23CBC4AE}" presName="dummy" presStyleCnt="0"/>
      <dgm:spPr/>
    </dgm:pt>
    <dgm:pt modelId="{DD32EBFA-C976-1247-904F-F4FE055CB48C}" type="pres">
      <dgm:prSet presAssocID="{B3B7D27E-738F-8F4A-AB16-E09E23CBC4AE}" presName="node" presStyleLbl="revTx" presStyleIdx="4" presStyleCnt="5" custRadScaleRad="89742" custRadScaleInc="-187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D01153-2C45-4B4F-95C3-4A08BE8426DA}" type="pres">
      <dgm:prSet presAssocID="{3BBF78F1-8DBC-A240-BCB1-07071E85EFDD}" presName="sibTrans" presStyleLbl="node1" presStyleIdx="4" presStyleCnt="5" custAng="675292" custLinFactNeighborX="-7826" custLinFactNeighborY="390"/>
      <dgm:spPr/>
      <dgm:t>
        <a:bodyPr/>
        <a:lstStyle/>
        <a:p>
          <a:endParaRPr lang="en-US"/>
        </a:p>
      </dgm:t>
    </dgm:pt>
  </dgm:ptLst>
  <dgm:cxnLst>
    <dgm:cxn modelId="{A0DD12A3-C6DE-D547-86BD-385EA947959C}" type="presOf" srcId="{8D96213E-47B8-584E-B9EA-ADFA5D490D6A}" destId="{BF82E277-B244-B54D-83C1-4858F75A7649}" srcOrd="0" destOrd="0" presId="urn:microsoft.com/office/officeart/2005/8/layout/cycle1"/>
    <dgm:cxn modelId="{646EAF70-FF61-5A43-B240-C1C9960BA0C7}" type="presOf" srcId="{3BBF78F1-8DBC-A240-BCB1-07071E85EFDD}" destId="{1DD01153-2C45-4B4F-95C3-4A08BE8426DA}" srcOrd="0" destOrd="0" presId="urn:microsoft.com/office/officeart/2005/8/layout/cycle1"/>
    <dgm:cxn modelId="{231F413F-538D-5F48-A795-B68493F5C445}" type="presOf" srcId="{321C9DD6-294D-9348-A100-FAF99954EB77}" destId="{46BFF44A-B5AD-6E47-8F93-CA61F9C7316C}" srcOrd="0" destOrd="0" presId="urn:microsoft.com/office/officeart/2005/8/layout/cycle1"/>
    <dgm:cxn modelId="{7F732196-9589-744D-B989-7B9F2648A30A}" type="presOf" srcId="{D4D350C0-7A83-9E46-A864-A606C21AD60A}" destId="{86FEFAD0-DCCB-4E42-93DF-008B9E311434}" srcOrd="0" destOrd="0" presId="urn:microsoft.com/office/officeart/2005/8/layout/cycle1"/>
    <dgm:cxn modelId="{4D741E6E-9B54-0C45-A4D2-F0D6AD1A35E3}" srcId="{D4D350C0-7A83-9E46-A864-A606C21AD60A}" destId="{B3B7D27E-738F-8F4A-AB16-E09E23CBC4AE}" srcOrd="4" destOrd="0" parTransId="{086147E0-0576-1343-B5EC-9623CABF8299}" sibTransId="{3BBF78F1-8DBC-A240-BCB1-07071E85EFDD}"/>
    <dgm:cxn modelId="{09CC1139-3693-7143-A3E4-5830E7D15B59}" srcId="{D4D350C0-7A83-9E46-A864-A606C21AD60A}" destId="{5C0DC9C4-EF5A-304A-B4AC-986652450BDC}" srcOrd="2" destOrd="0" parTransId="{677E93BA-9EEF-BD4D-AE6F-7522952EE245}" sibTransId="{65504A3B-687D-2544-87B8-62C8950FA7D6}"/>
    <dgm:cxn modelId="{B31F77DA-AD99-504F-B2C1-54AD5FB56B8F}" type="presOf" srcId="{B3B7D27E-738F-8F4A-AB16-E09E23CBC4AE}" destId="{DD32EBFA-C976-1247-904F-F4FE055CB48C}" srcOrd="0" destOrd="0" presId="urn:microsoft.com/office/officeart/2005/8/layout/cycle1"/>
    <dgm:cxn modelId="{5042C611-E00A-4240-A1F1-01BE2EFB4FBE}" srcId="{D4D350C0-7A83-9E46-A864-A606C21AD60A}" destId="{8D96213E-47B8-584E-B9EA-ADFA5D490D6A}" srcOrd="0" destOrd="0" parTransId="{9CD3299F-7D79-AD42-922D-F2723465A369}" sibTransId="{DAA79A8F-6937-AE46-8C94-97722E4B01B7}"/>
    <dgm:cxn modelId="{183246D5-0EC8-A940-9E98-A889543F726D}" type="presOf" srcId="{DAA79A8F-6937-AE46-8C94-97722E4B01B7}" destId="{4801A4F8-EADB-2A4F-8F24-B8684C381F84}" srcOrd="0" destOrd="0" presId="urn:microsoft.com/office/officeart/2005/8/layout/cycle1"/>
    <dgm:cxn modelId="{464D6A5E-A7D6-7643-869C-961200F9DC69}" type="presOf" srcId="{E9656743-BDDF-2F4F-AA6F-4205CEE09DF3}" destId="{112729E8-FEC1-574B-8AB4-8CEC04013452}" srcOrd="0" destOrd="0" presId="urn:microsoft.com/office/officeart/2005/8/layout/cycle1"/>
    <dgm:cxn modelId="{671C77FF-9419-7F42-8420-5C7C78359DFC}" type="presOf" srcId="{FE5BCB7A-2A9B-DC4A-A36D-788D89B36129}" destId="{9B4A1F3D-3A0F-9F47-99F4-D8006187737D}" srcOrd="0" destOrd="0" presId="urn:microsoft.com/office/officeart/2005/8/layout/cycle1"/>
    <dgm:cxn modelId="{1F0E3665-5761-4C41-BC89-1FA2502099C9}" srcId="{D4D350C0-7A83-9E46-A864-A606C21AD60A}" destId="{E9656743-BDDF-2F4F-AA6F-4205CEE09DF3}" srcOrd="3" destOrd="0" parTransId="{9730AFCA-C731-9342-A844-6F70E0B97D0D}" sibTransId="{321C9DD6-294D-9348-A100-FAF99954EB77}"/>
    <dgm:cxn modelId="{6E75F3AC-DEF0-7246-A398-6CB82EA5351D}" type="presOf" srcId="{65504A3B-687D-2544-87B8-62C8950FA7D6}" destId="{229A5F56-6023-A046-B9CD-2AEA98FD7A26}" srcOrd="0" destOrd="0" presId="urn:microsoft.com/office/officeart/2005/8/layout/cycle1"/>
    <dgm:cxn modelId="{2814E22C-5124-8C43-A367-9A2EDF0CF7BB}" type="presOf" srcId="{5C0DC9C4-EF5A-304A-B4AC-986652450BDC}" destId="{55F5BC6E-A1AE-2E4D-8789-A51C555CD765}" srcOrd="0" destOrd="0" presId="urn:microsoft.com/office/officeart/2005/8/layout/cycle1"/>
    <dgm:cxn modelId="{2E681405-3EFE-2F42-9D69-2873979CBC12}" srcId="{D4D350C0-7A83-9E46-A864-A606C21AD60A}" destId="{FE5BCB7A-2A9B-DC4A-A36D-788D89B36129}" srcOrd="1" destOrd="0" parTransId="{F476FDBA-7F02-F145-A4CA-5B3BC39E7E23}" sibTransId="{9838C3E1-972B-CA4D-8C1A-649ABD042BE3}"/>
    <dgm:cxn modelId="{54F85918-3A11-C041-885F-BD6FB8BF4058}" type="presOf" srcId="{9838C3E1-972B-CA4D-8C1A-649ABD042BE3}" destId="{0F33DCD9-79BA-204B-AF16-7169D2C12610}" srcOrd="0" destOrd="0" presId="urn:microsoft.com/office/officeart/2005/8/layout/cycle1"/>
    <dgm:cxn modelId="{8E42788B-61A6-984E-BF05-03348BC955B5}" type="presParOf" srcId="{86FEFAD0-DCCB-4E42-93DF-008B9E311434}" destId="{08977E47-491E-6940-9884-513551857747}" srcOrd="0" destOrd="0" presId="urn:microsoft.com/office/officeart/2005/8/layout/cycle1"/>
    <dgm:cxn modelId="{3D592AEA-1ECF-0043-B6AE-EF6EBF046456}" type="presParOf" srcId="{86FEFAD0-DCCB-4E42-93DF-008B9E311434}" destId="{BF82E277-B244-B54D-83C1-4858F75A7649}" srcOrd="1" destOrd="0" presId="urn:microsoft.com/office/officeart/2005/8/layout/cycle1"/>
    <dgm:cxn modelId="{D79F68B3-880B-C242-A511-C4D622AC7BE4}" type="presParOf" srcId="{86FEFAD0-DCCB-4E42-93DF-008B9E311434}" destId="{4801A4F8-EADB-2A4F-8F24-B8684C381F84}" srcOrd="2" destOrd="0" presId="urn:microsoft.com/office/officeart/2005/8/layout/cycle1"/>
    <dgm:cxn modelId="{FFBC000A-B26F-9A49-BF8B-29C4880B86B1}" type="presParOf" srcId="{86FEFAD0-DCCB-4E42-93DF-008B9E311434}" destId="{FAB908EF-84FF-4346-8622-F418201F6D53}" srcOrd="3" destOrd="0" presId="urn:microsoft.com/office/officeart/2005/8/layout/cycle1"/>
    <dgm:cxn modelId="{C8BE26D6-A2B3-1144-86D9-A18187106705}" type="presParOf" srcId="{86FEFAD0-DCCB-4E42-93DF-008B9E311434}" destId="{9B4A1F3D-3A0F-9F47-99F4-D8006187737D}" srcOrd="4" destOrd="0" presId="urn:microsoft.com/office/officeart/2005/8/layout/cycle1"/>
    <dgm:cxn modelId="{D3FC764B-DE6F-9E4A-BB40-18C915063011}" type="presParOf" srcId="{86FEFAD0-DCCB-4E42-93DF-008B9E311434}" destId="{0F33DCD9-79BA-204B-AF16-7169D2C12610}" srcOrd="5" destOrd="0" presId="urn:microsoft.com/office/officeart/2005/8/layout/cycle1"/>
    <dgm:cxn modelId="{F2BC776E-4A51-9045-8090-05B2B8EBF714}" type="presParOf" srcId="{86FEFAD0-DCCB-4E42-93DF-008B9E311434}" destId="{6ECF47D9-8545-8947-89FE-1C4CEE7372C4}" srcOrd="6" destOrd="0" presId="urn:microsoft.com/office/officeart/2005/8/layout/cycle1"/>
    <dgm:cxn modelId="{E94F7778-7E11-EA49-9059-47524E573178}" type="presParOf" srcId="{86FEFAD0-DCCB-4E42-93DF-008B9E311434}" destId="{55F5BC6E-A1AE-2E4D-8789-A51C555CD765}" srcOrd="7" destOrd="0" presId="urn:microsoft.com/office/officeart/2005/8/layout/cycle1"/>
    <dgm:cxn modelId="{E1239914-9FC6-A049-9FBB-9CCD8B896119}" type="presParOf" srcId="{86FEFAD0-DCCB-4E42-93DF-008B9E311434}" destId="{229A5F56-6023-A046-B9CD-2AEA98FD7A26}" srcOrd="8" destOrd="0" presId="urn:microsoft.com/office/officeart/2005/8/layout/cycle1"/>
    <dgm:cxn modelId="{E6EC5B80-19EA-0F42-9DFC-62514D191BC4}" type="presParOf" srcId="{86FEFAD0-DCCB-4E42-93DF-008B9E311434}" destId="{16C3FC10-DE6E-3845-90A7-CF6721B1F495}" srcOrd="9" destOrd="0" presId="urn:microsoft.com/office/officeart/2005/8/layout/cycle1"/>
    <dgm:cxn modelId="{128F1C6E-9DA7-134A-9A9F-7D511660CF33}" type="presParOf" srcId="{86FEFAD0-DCCB-4E42-93DF-008B9E311434}" destId="{112729E8-FEC1-574B-8AB4-8CEC04013452}" srcOrd="10" destOrd="0" presId="urn:microsoft.com/office/officeart/2005/8/layout/cycle1"/>
    <dgm:cxn modelId="{29C976D3-3CD0-BF4F-AD16-DDCBAC0B9F8B}" type="presParOf" srcId="{86FEFAD0-DCCB-4E42-93DF-008B9E311434}" destId="{46BFF44A-B5AD-6E47-8F93-CA61F9C7316C}" srcOrd="11" destOrd="0" presId="urn:microsoft.com/office/officeart/2005/8/layout/cycle1"/>
    <dgm:cxn modelId="{162C610F-20AA-404D-89B9-C73A7F09315D}" type="presParOf" srcId="{86FEFAD0-DCCB-4E42-93DF-008B9E311434}" destId="{686C1C43-C9D4-BB4D-BC6E-935B17E7868F}" srcOrd="12" destOrd="0" presId="urn:microsoft.com/office/officeart/2005/8/layout/cycle1"/>
    <dgm:cxn modelId="{5DB7C824-ED01-8546-B747-5BB744358B1F}" type="presParOf" srcId="{86FEFAD0-DCCB-4E42-93DF-008B9E311434}" destId="{DD32EBFA-C976-1247-904F-F4FE055CB48C}" srcOrd="13" destOrd="0" presId="urn:microsoft.com/office/officeart/2005/8/layout/cycle1"/>
    <dgm:cxn modelId="{15C41DAE-96A9-A542-9BCB-EBE7C30EC250}" type="presParOf" srcId="{86FEFAD0-DCCB-4E42-93DF-008B9E311434}" destId="{1DD01153-2C45-4B4F-95C3-4A08BE8426DA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42AF18-B817-6543-9D1A-EB151C80A2D7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060F56-5514-1F43-A2AC-231CA9A5F61B}">
      <dgm:prSet phldrT="[Text]" custT="1"/>
      <dgm:sp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sz="3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Intelligent</a:t>
          </a:r>
          <a:r>
            <a:rPr lang="zh-CN" altLang="en-US" sz="3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3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Supporting</a:t>
          </a:r>
          <a:r>
            <a:rPr lang="zh-CN" altLang="en-US" sz="3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3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Platform</a:t>
          </a:r>
          <a:endParaRPr lang="en-US" sz="320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E200ACC-824E-1A40-8D59-BE364289F6BB}" type="parTrans" cxnId="{C67DA0CE-12AF-B745-A0F2-44A6C15D05E5}">
      <dgm:prSet/>
      <dgm:spPr/>
      <dgm:t>
        <a:bodyPr/>
        <a:lstStyle/>
        <a:p>
          <a:endParaRPr lang="en-US"/>
        </a:p>
      </dgm:t>
    </dgm:pt>
    <dgm:pt modelId="{D157A70B-A2B0-344F-B7C3-FBB63C1E8C43}" type="sibTrans" cxnId="{C67DA0CE-12AF-B745-A0F2-44A6C15D05E5}">
      <dgm:prSet/>
      <dgm:spPr>
        <a:gradFill flip="none" rotWithShape="0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endParaRPr lang="en-US"/>
        </a:p>
      </dgm:t>
    </dgm:pt>
    <dgm:pt modelId="{48B045CA-5A34-6C46-97E0-4D58E9D3504E}">
      <dgm:prSet phldrT="[Text]" custT="1"/>
      <dgm:spPr>
        <a:gradFill flip="none" rotWithShape="0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altLang="zh-CN" sz="2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Product</a:t>
          </a:r>
        </a:p>
      </dgm:t>
    </dgm:pt>
    <dgm:pt modelId="{BF6B9974-3DB3-1545-B8EA-C79E2835B291}" type="parTrans" cxnId="{8F9C9D47-AA32-E34D-AE3E-05AAA7544063}">
      <dgm:prSet/>
      <dgm:spPr/>
      <dgm:t>
        <a:bodyPr/>
        <a:lstStyle/>
        <a:p>
          <a:endParaRPr lang="en-US"/>
        </a:p>
      </dgm:t>
    </dgm:pt>
    <dgm:pt modelId="{B2DE8478-4929-BF40-8E32-E39533075E49}" type="sibTrans" cxnId="{8F9C9D47-AA32-E34D-AE3E-05AAA7544063}">
      <dgm:prSet/>
      <dgm:spPr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US"/>
        </a:p>
      </dgm:t>
    </dgm:pt>
    <dgm:pt modelId="{6A389BA4-3636-8349-9EA6-E4BA1402674E}">
      <dgm:prSet phldrT="[Text]"/>
      <dgm:spPr>
        <a:gradFill flip="none" rotWithShape="0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Operation</a:t>
          </a:r>
          <a:endParaRPr lang="en-US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1219C1-52E8-8B46-A5D4-1EC1FBD549EB}" type="parTrans" cxnId="{4FACD490-40B7-D444-BF01-A4434A379E4B}">
      <dgm:prSet/>
      <dgm:spPr/>
      <dgm:t>
        <a:bodyPr/>
        <a:lstStyle/>
        <a:p>
          <a:endParaRPr lang="en-US"/>
        </a:p>
      </dgm:t>
    </dgm:pt>
    <dgm:pt modelId="{9F8A7A79-9EB7-C44E-8CFE-52A17EBD67F5}" type="sibTrans" cxnId="{4FACD490-40B7-D444-BF01-A4434A379E4B}">
      <dgm:prSet/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endParaRPr lang="en-US"/>
        </a:p>
      </dgm:t>
    </dgm:pt>
    <dgm:pt modelId="{29A36DBE-B871-1647-83F3-5A876E0B5EFB}" type="pres">
      <dgm:prSet presAssocID="{5242AF18-B817-6543-9D1A-EB151C80A2D7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12A4FD0-878F-7442-9671-648379028ABE}" type="pres">
      <dgm:prSet presAssocID="{22060F56-5514-1F43-A2AC-231CA9A5F61B}" presName="gear1" presStyleLbl="node1" presStyleIdx="0" presStyleCnt="3" custLinFactNeighborX="885" custLinFactNeighborY="84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8AD85C-4097-3D4C-98B5-050F0F5ADEF5}" type="pres">
      <dgm:prSet presAssocID="{22060F56-5514-1F43-A2AC-231CA9A5F61B}" presName="gear1srcNode" presStyleLbl="node1" presStyleIdx="0" presStyleCnt="3"/>
      <dgm:spPr/>
      <dgm:t>
        <a:bodyPr/>
        <a:lstStyle/>
        <a:p>
          <a:endParaRPr lang="en-US"/>
        </a:p>
      </dgm:t>
    </dgm:pt>
    <dgm:pt modelId="{0F6E6EB3-4BD4-F041-A1CD-ACF0171B51FF}" type="pres">
      <dgm:prSet presAssocID="{22060F56-5514-1F43-A2AC-231CA9A5F61B}" presName="gear1dstNode" presStyleLbl="node1" presStyleIdx="0" presStyleCnt="3"/>
      <dgm:spPr/>
      <dgm:t>
        <a:bodyPr/>
        <a:lstStyle/>
        <a:p>
          <a:endParaRPr lang="en-US"/>
        </a:p>
      </dgm:t>
    </dgm:pt>
    <dgm:pt modelId="{DE6F2FD2-A726-AC47-902B-837DB2E28752}" type="pres">
      <dgm:prSet presAssocID="{48B045CA-5A34-6C46-97E0-4D58E9D3504E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6351BC-35DE-E843-A20A-011778755DC6}" type="pres">
      <dgm:prSet presAssocID="{48B045CA-5A34-6C46-97E0-4D58E9D3504E}" presName="gear2srcNode" presStyleLbl="node1" presStyleIdx="1" presStyleCnt="3"/>
      <dgm:spPr/>
      <dgm:t>
        <a:bodyPr/>
        <a:lstStyle/>
        <a:p>
          <a:endParaRPr lang="en-US"/>
        </a:p>
      </dgm:t>
    </dgm:pt>
    <dgm:pt modelId="{37215954-F8A0-854E-AC22-D3ACE3C2EA21}" type="pres">
      <dgm:prSet presAssocID="{48B045CA-5A34-6C46-97E0-4D58E9D3504E}" presName="gear2dstNode" presStyleLbl="node1" presStyleIdx="1" presStyleCnt="3"/>
      <dgm:spPr/>
      <dgm:t>
        <a:bodyPr/>
        <a:lstStyle/>
        <a:p>
          <a:endParaRPr lang="en-US"/>
        </a:p>
      </dgm:t>
    </dgm:pt>
    <dgm:pt modelId="{FEEBE12C-3C03-994F-9EF3-57710AC522B2}" type="pres">
      <dgm:prSet presAssocID="{6A389BA4-3636-8349-9EA6-E4BA1402674E}" presName="gear3" presStyleLbl="node1" presStyleIdx="2" presStyleCnt="3"/>
      <dgm:spPr/>
      <dgm:t>
        <a:bodyPr/>
        <a:lstStyle/>
        <a:p>
          <a:endParaRPr lang="en-US"/>
        </a:p>
      </dgm:t>
    </dgm:pt>
    <dgm:pt modelId="{E26A5BF9-60F8-C94B-AFF4-7D230F646DB1}" type="pres">
      <dgm:prSet presAssocID="{6A389BA4-3636-8349-9EA6-E4BA1402674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39C86D-552F-8040-880E-BD21782EB53D}" type="pres">
      <dgm:prSet presAssocID="{6A389BA4-3636-8349-9EA6-E4BA1402674E}" presName="gear3srcNode" presStyleLbl="node1" presStyleIdx="2" presStyleCnt="3"/>
      <dgm:spPr/>
      <dgm:t>
        <a:bodyPr/>
        <a:lstStyle/>
        <a:p>
          <a:endParaRPr lang="en-US"/>
        </a:p>
      </dgm:t>
    </dgm:pt>
    <dgm:pt modelId="{4313559C-5FE3-544D-872D-B1983BF77E28}" type="pres">
      <dgm:prSet presAssocID="{6A389BA4-3636-8349-9EA6-E4BA1402674E}" presName="gear3dstNode" presStyleLbl="node1" presStyleIdx="2" presStyleCnt="3"/>
      <dgm:spPr/>
      <dgm:t>
        <a:bodyPr/>
        <a:lstStyle/>
        <a:p>
          <a:endParaRPr lang="en-US"/>
        </a:p>
      </dgm:t>
    </dgm:pt>
    <dgm:pt modelId="{7B8D9F66-8B0E-7C43-A0B9-72FB53020979}" type="pres">
      <dgm:prSet presAssocID="{D157A70B-A2B0-344F-B7C3-FBB63C1E8C4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2564BA5-16EE-B24F-988E-30E21D10D53A}" type="pres">
      <dgm:prSet presAssocID="{B2DE8478-4929-BF40-8E32-E39533075E49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35C3C1EA-9978-8F42-94F3-6CF6D16675AB}" type="pres">
      <dgm:prSet presAssocID="{9F8A7A79-9EB7-C44E-8CFE-52A17EBD67F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5B9DF863-411F-BB41-9677-4C35F40F5682}" type="presOf" srcId="{6A389BA4-3636-8349-9EA6-E4BA1402674E}" destId="{5D39C86D-552F-8040-880E-BD21782EB53D}" srcOrd="2" destOrd="0" presId="urn:microsoft.com/office/officeart/2005/8/layout/gear1"/>
    <dgm:cxn modelId="{B75DE10B-099B-CF40-BE36-3F2FAA455087}" type="presOf" srcId="{22060F56-5514-1F43-A2AC-231CA9A5F61B}" destId="{112A4FD0-878F-7442-9671-648379028ABE}" srcOrd="0" destOrd="0" presId="urn:microsoft.com/office/officeart/2005/8/layout/gear1"/>
    <dgm:cxn modelId="{8F9C9D47-AA32-E34D-AE3E-05AAA7544063}" srcId="{5242AF18-B817-6543-9D1A-EB151C80A2D7}" destId="{48B045CA-5A34-6C46-97E0-4D58E9D3504E}" srcOrd="1" destOrd="0" parTransId="{BF6B9974-3DB3-1545-B8EA-C79E2835B291}" sibTransId="{B2DE8478-4929-BF40-8E32-E39533075E49}"/>
    <dgm:cxn modelId="{E2E9CA6E-A306-A442-9BC2-35CAB920DFCD}" type="presOf" srcId="{6A389BA4-3636-8349-9EA6-E4BA1402674E}" destId="{4313559C-5FE3-544D-872D-B1983BF77E28}" srcOrd="3" destOrd="0" presId="urn:microsoft.com/office/officeart/2005/8/layout/gear1"/>
    <dgm:cxn modelId="{C67DA0CE-12AF-B745-A0F2-44A6C15D05E5}" srcId="{5242AF18-B817-6543-9D1A-EB151C80A2D7}" destId="{22060F56-5514-1F43-A2AC-231CA9A5F61B}" srcOrd="0" destOrd="0" parTransId="{1E200ACC-824E-1A40-8D59-BE364289F6BB}" sibTransId="{D157A70B-A2B0-344F-B7C3-FBB63C1E8C43}"/>
    <dgm:cxn modelId="{14226483-968B-9E48-9969-56DE65DF60D6}" type="presOf" srcId="{48B045CA-5A34-6C46-97E0-4D58E9D3504E}" destId="{37215954-F8A0-854E-AC22-D3ACE3C2EA21}" srcOrd="2" destOrd="0" presId="urn:microsoft.com/office/officeart/2005/8/layout/gear1"/>
    <dgm:cxn modelId="{07666D0E-98FB-234A-806B-9A8A3F0B5684}" type="presOf" srcId="{D157A70B-A2B0-344F-B7C3-FBB63C1E8C43}" destId="{7B8D9F66-8B0E-7C43-A0B9-72FB53020979}" srcOrd="0" destOrd="0" presId="urn:microsoft.com/office/officeart/2005/8/layout/gear1"/>
    <dgm:cxn modelId="{436C5AAA-E5CB-5141-B0EB-1C53F26EA068}" type="presOf" srcId="{48B045CA-5A34-6C46-97E0-4D58E9D3504E}" destId="{D96351BC-35DE-E843-A20A-011778755DC6}" srcOrd="1" destOrd="0" presId="urn:microsoft.com/office/officeart/2005/8/layout/gear1"/>
    <dgm:cxn modelId="{3FE28EC8-DCA7-574A-BFE6-D5BC470566C7}" type="presOf" srcId="{22060F56-5514-1F43-A2AC-231CA9A5F61B}" destId="{A28AD85C-4097-3D4C-98B5-050F0F5ADEF5}" srcOrd="1" destOrd="0" presId="urn:microsoft.com/office/officeart/2005/8/layout/gear1"/>
    <dgm:cxn modelId="{757BF72A-E402-1246-8C5B-4B93CE29F232}" type="presOf" srcId="{48B045CA-5A34-6C46-97E0-4D58E9D3504E}" destId="{DE6F2FD2-A726-AC47-902B-837DB2E28752}" srcOrd="0" destOrd="0" presId="urn:microsoft.com/office/officeart/2005/8/layout/gear1"/>
    <dgm:cxn modelId="{0D7C5AE0-AC32-6944-9B4B-09254A75BCFC}" type="presOf" srcId="{22060F56-5514-1F43-A2AC-231CA9A5F61B}" destId="{0F6E6EB3-4BD4-F041-A1CD-ACF0171B51FF}" srcOrd="2" destOrd="0" presId="urn:microsoft.com/office/officeart/2005/8/layout/gear1"/>
    <dgm:cxn modelId="{83C3C2EC-79C4-AC4C-A259-22BB29F95692}" type="presOf" srcId="{6A389BA4-3636-8349-9EA6-E4BA1402674E}" destId="{E26A5BF9-60F8-C94B-AFF4-7D230F646DB1}" srcOrd="1" destOrd="0" presId="urn:microsoft.com/office/officeart/2005/8/layout/gear1"/>
    <dgm:cxn modelId="{7860DA88-FA12-6441-955D-206F0893A4F9}" type="presOf" srcId="{9F8A7A79-9EB7-C44E-8CFE-52A17EBD67F5}" destId="{35C3C1EA-9978-8F42-94F3-6CF6D16675AB}" srcOrd="0" destOrd="0" presId="urn:microsoft.com/office/officeart/2005/8/layout/gear1"/>
    <dgm:cxn modelId="{EBECDD02-4779-A647-95BE-441F53E795EF}" type="presOf" srcId="{5242AF18-B817-6543-9D1A-EB151C80A2D7}" destId="{29A36DBE-B871-1647-83F3-5A876E0B5EFB}" srcOrd="0" destOrd="0" presId="urn:microsoft.com/office/officeart/2005/8/layout/gear1"/>
    <dgm:cxn modelId="{E44BAB7D-7C0D-2746-98A1-4C039544BBBB}" type="presOf" srcId="{6A389BA4-3636-8349-9EA6-E4BA1402674E}" destId="{FEEBE12C-3C03-994F-9EF3-57710AC522B2}" srcOrd="0" destOrd="0" presId="urn:microsoft.com/office/officeart/2005/8/layout/gear1"/>
    <dgm:cxn modelId="{4EBC2F7F-BD59-EA40-88D2-3645478F1047}" type="presOf" srcId="{B2DE8478-4929-BF40-8E32-E39533075E49}" destId="{72564BA5-16EE-B24F-988E-30E21D10D53A}" srcOrd="0" destOrd="0" presId="urn:microsoft.com/office/officeart/2005/8/layout/gear1"/>
    <dgm:cxn modelId="{4FACD490-40B7-D444-BF01-A4434A379E4B}" srcId="{5242AF18-B817-6543-9D1A-EB151C80A2D7}" destId="{6A389BA4-3636-8349-9EA6-E4BA1402674E}" srcOrd="2" destOrd="0" parTransId="{071219C1-52E8-8B46-A5D4-1EC1FBD549EB}" sibTransId="{9F8A7A79-9EB7-C44E-8CFE-52A17EBD67F5}"/>
    <dgm:cxn modelId="{8A16B58D-6C21-704C-8548-0DA7B0FBE5A3}" type="presParOf" srcId="{29A36DBE-B871-1647-83F3-5A876E0B5EFB}" destId="{112A4FD0-878F-7442-9671-648379028ABE}" srcOrd="0" destOrd="0" presId="urn:microsoft.com/office/officeart/2005/8/layout/gear1"/>
    <dgm:cxn modelId="{B8C86B0E-9BF7-D447-B009-5079C36033A0}" type="presParOf" srcId="{29A36DBE-B871-1647-83F3-5A876E0B5EFB}" destId="{A28AD85C-4097-3D4C-98B5-050F0F5ADEF5}" srcOrd="1" destOrd="0" presId="urn:microsoft.com/office/officeart/2005/8/layout/gear1"/>
    <dgm:cxn modelId="{454A22E7-EE63-DC40-B0B4-54AB63A58BBB}" type="presParOf" srcId="{29A36DBE-B871-1647-83F3-5A876E0B5EFB}" destId="{0F6E6EB3-4BD4-F041-A1CD-ACF0171B51FF}" srcOrd="2" destOrd="0" presId="urn:microsoft.com/office/officeart/2005/8/layout/gear1"/>
    <dgm:cxn modelId="{922434AF-A505-DF4C-882F-069FE43C0C4B}" type="presParOf" srcId="{29A36DBE-B871-1647-83F3-5A876E0B5EFB}" destId="{DE6F2FD2-A726-AC47-902B-837DB2E28752}" srcOrd="3" destOrd="0" presId="urn:microsoft.com/office/officeart/2005/8/layout/gear1"/>
    <dgm:cxn modelId="{56639152-F828-804A-8DB7-F0230E0F415A}" type="presParOf" srcId="{29A36DBE-B871-1647-83F3-5A876E0B5EFB}" destId="{D96351BC-35DE-E843-A20A-011778755DC6}" srcOrd="4" destOrd="0" presId="urn:microsoft.com/office/officeart/2005/8/layout/gear1"/>
    <dgm:cxn modelId="{EFBE96C7-F763-6F42-996F-312C5A4653F2}" type="presParOf" srcId="{29A36DBE-B871-1647-83F3-5A876E0B5EFB}" destId="{37215954-F8A0-854E-AC22-D3ACE3C2EA21}" srcOrd="5" destOrd="0" presId="urn:microsoft.com/office/officeart/2005/8/layout/gear1"/>
    <dgm:cxn modelId="{8E03C032-A62B-5D45-AA88-C0B5A1A7AD70}" type="presParOf" srcId="{29A36DBE-B871-1647-83F3-5A876E0B5EFB}" destId="{FEEBE12C-3C03-994F-9EF3-57710AC522B2}" srcOrd="6" destOrd="0" presId="urn:microsoft.com/office/officeart/2005/8/layout/gear1"/>
    <dgm:cxn modelId="{68AD9A2D-7648-5C4A-AA05-36663B0FE0ED}" type="presParOf" srcId="{29A36DBE-B871-1647-83F3-5A876E0B5EFB}" destId="{E26A5BF9-60F8-C94B-AFF4-7D230F646DB1}" srcOrd="7" destOrd="0" presId="urn:microsoft.com/office/officeart/2005/8/layout/gear1"/>
    <dgm:cxn modelId="{1A56C99D-B8B7-6345-9A6B-8F4EB99118DA}" type="presParOf" srcId="{29A36DBE-B871-1647-83F3-5A876E0B5EFB}" destId="{5D39C86D-552F-8040-880E-BD21782EB53D}" srcOrd="8" destOrd="0" presId="urn:microsoft.com/office/officeart/2005/8/layout/gear1"/>
    <dgm:cxn modelId="{8C7A8231-D35F-BB4E-AD2A-9309A4BB8F4A}" type="presParOf" srcId="{29A36DBE-B871-1647-83F3-5A876E0B5EFB}" destId="{4313559C-5FE3-544D-872D-B1983BF77E28}" srcOrd="9" destOrd="0" presId="urn:microsoft.com/office/officeart/2005/8/layout/gear1"/>
    <dgm:cxn modelId="{0AA250EC-3B00-8048-9FDD-759B2FC6F0C2}" type="presParOf" srcId="{29A36DBE-B871-1647-83F3-5A876E0B5EFB}" destId="{7B8D9F66-8B0E-7C43-A0B9-72FB53020979}" srcOrd="10" destOrd="0" presId="urn:microsoft.com/office/officeart/2005/8/layout/gear1"/>
    <dgm:cxn modelId="{A9281270-DE8A-6541-8957-A606904427E0}" type="presParOf" srcId="{29A36DBE-B871-1647-83F3-5A876E0B5EFB}" destId="{72564BA5-16EE-B24F-988E-30E21D10D53A}" srcOrd="11" destOrd="0" presId="urn:microsoft.com/office/officeart/2005/8/layout/gear1"/>
    <dgm:cxn modelId="{1813B695-940B-3542-BFAB-02C32FC6C1A0}" type="presParOf" srcId="{29A36DBE-B871-1647-83F3-5A876E0B5EFB}" destId="{35C3C1EA-9978-8F42-94F3-6CF6D16675A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BA6A36-070B-6643-A228-01201BD511C4}" type="doc">
      <dgm:prSet loTypeId="urn:microsoft.com/office/officeart/2005/8/layout/matrix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F56CD8-5760-E64B-9F3B-D1ADA6AD1BF6}">
      <dgm:prSet phldrT="[Text]" custT="1"/>
      <dgm:spPr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altLang="zh-CN" sz="48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endParaRPr lang="en-US" sz="480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472A09-F9C9-F445-AC47-519C55489BF1}" type="parTrans" cxnId="{2096BC92-A24C-3143-9ABC-29D92EA60AB0}">
      <dgm:prSet/>
      <dgm:spPr/>
      <dgm:t>
        <a:bodyPr/>
        <a:lstStyle/>
        <a:p>
          <a:endParaRPr lang="en-US"/>
        </a:p>
      </dgm:t>
    </dgm:pt>
    <dgm:pt modelId="{FFC823F6-46D0-D148-A26F-078C828A1705}" type="sibTrans" cxnId="{2096BC92-A24C-3143-9ABC-29D92EA60AB0}">
      <dgm:prSet/>
      <dgm:spPr/>
      <dgm:t>
        <a:bodyPr/>
        <a:lstStyle/>
        <a:p>
          <a:endParaRPr lang="en-US"/>
        </a:p>
      </dgm:t>
    </dgm:pt>
    <dgm:pt modelId="{FEF6229C-3152-204E-959C-2AA20088D6FE}">
      <dgm:prSet phldrT="[Text]" custT="1"/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altLang="zh-CN" sz="24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Intelligent</a:t>
          </a:r>
          <a:r>
            <a:rPr lang="zh-CN" altLang="en-US" sz="2400" baseline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2400" baseline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Q&amp;</a:t>
          </a:r>
          <a:r>
            <a:rPr lang="en-US" altLang="zh-CN" sz="2400" baseline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</a:t>
          </a:r>
          <a:endParaRPr lang="en-US" sz="2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769518-5EF8-2B43-8034-26AA66760E2E}" type="parTrans" cxnId="{8EF8F64B-CB15-F742-8416-8AF2631A06C4}">
      <dgm:prSet/>
      <dgm:spPr/>
      <dgm:t>
        <a:bodyPr/>
        <a:lstStyle/>
        <a:p>
          <a:endParaRPr lang="en-US"/>
        </a:p>
      </dgm:t>
    </dgm:pt>
    <dgm:pt modelId="{D98FBC89-E9C7-044F-9BD9-7C4CF3AE2E65}" type="sibTrans" cxnId="{8EF8F64B-CB15-F742-8416-8AF2631A06C4}">
      <dgm:prSet/>
      <dgm:spPr/>
      <dgm:t>
        <a:bodyPr/>
        <a:lstStyle/>
        <a:p>
          <a:endParaRPr lang="en-US"/>
        </a:p>
      </dgm:t>
    </dgm:pt>
    <dgm:pt modelId="{B24B3564-D112-8949-AE6A-6C29F8932C0C}">
      <dgm:prSet phldrT="[Text]" custT="1"/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endParaRPr lang="en-US" altLang="zh-CN" sz="2400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endParaRPr lang="en-US" altLang="zh-CN" sz="2400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altLang="zh-CN" sz="24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Code</a:t>
          </a:r>
          <a:r>
            <a:rPr lang="zh-CN" altLang="en-US" sz="24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24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Evolution</a:t>
          </a:r>
          <a:r>
            <a:rPr lang="en-US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
</a:t>
          </a:r>
          <a:endParaRPr lang="en-US" sz="2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E329FE9-6FEE-7A42-B65E-D5135C39BD49}" type="parTrans" cxnId="{5203F1C8-9F76-7346-91A2-1000FEFFC93C}">
      <dgm:prSet/>
      <dgm:spPr/>
      <dgm:t>
        <a:bodyPr/>
        <a:lstStyle/>
        <a:p>
          <a:endParaRPr lang="en-US"/>
        </a:p>
      </dgm:t>
    </dgm:pt>
    <dgm:pt modelId="{234FFAB7-8674-7047-9700-5BE7124F8394}" type="sibTrans" cxnId="{5203F1C8-9F76-7346-91A2-1000FEFFC93C}">
      <dgm:prSet/>
      <dgm:spPr/>
      <dgm:t>
        <a:bodyPr/>
        <a:lstStyle/>
        <a:p>
          <a:endParaRPr lang="en-US"/>
        </a:p>
      </dgm:t>
    </dgm:pt>
    <dgm:pt modelId="{248FAA66-90BD-3044-8532-EF756C52EF14}">
      <dgm:prSet phldrT="[Text]" custT="1"/>
      <dgm:sp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sz="2400" dirty="0" err="1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AIOps</a:t>
          </a:r>
          <a:endParaRPr lang="en-US" altLang="zh-CN" sz="2400" dirty="0" smtClean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B47BDC-709B-CC4A-AE79-50DC27A972FB}" type="parTrans" cxnId="{6CE5B5C7-2003-1B40-B8D9-99009258CD13}">
      <dgm:prSet/>
      <dgm:spPr/>
      <dgm:t>
        <a:bodyPr/>
        <a:lstStyle/>
        <a:p>
          <a:endParaRPr lang="en-US"/>
        </a:p>
      </dgm:t>
    </dgm:pt>
    <dgm:pt modelId="{97DE1726-03F2-4245-96BE-FD827A9FB436}" type="sibTrans" cxnId="{6CE5B5C7-2003-1B40-B8D9-99009258CD13}">
      <dgm:prSet/>
      <dgm:spPr/>
      <dgm:t>
        <a:bodyPr/>
        <a:lstStyle/>
        <a:p>
          <a:endParaRPr lang="en-US"/>
        </a:p>
      </dgm:t>
    </dgm:pt>
    <dgm:pt modelId="{0C36F6D9-B927-8C42-BA18-B0CF6038C5CA}">
      <dgm:prSet phldrT="[Text]" custT="1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altLang="zh-CN" sz="24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Data</a:t>
          </a:r>
          <a:r>
            <a:rPr lang="zh-CN" altLang="en-US" sz="24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24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Mining</a:t>
          </a:r>
        </a:p>
      </dgm:t>
    </dgm:pt>
    <dgm:pt modelId="{6DF94B2B-32A5-3546-88CA-F8EBC1728D9D}" type="parTrans" cxnId="{3CB44AB8-240F-5D42-86B8-EEFF44602881}">
      <dgm:prSet/>
      <dgm:spPr/>
      <dgm:t>
        <a:bodyPr/>
        <a:lstStyle/>
        <a:p>
          <a:endParaRPr lang="en-US"/>
        </a:p>
      </dgm:t>
    </dgm:pt>
    <dgm:pt modelId="{B35D3E85-5D49-7A45-A295-A1EA670F6970}" type="sibTrans" cxnId="{3CB44AB8-240F-5D42-86B8-EEFF44602881}">
      <dgm:prSet/>
      <dgm:spPr/>
      <dgm:t>
        <a:bodyPr/>
        <a:lstStyle/>
        <a:p>
          <a:endParaRPr lang="en-US"/>
        </a:p>
      </dgm:t>
    </dgm:pt>
    <dgm:pt modelId="{B1DA730A-CB80-B948-80FC-861F3E403FE2}" type="pres">
      <dgm:prSet presAssocID="{6ABA6A36-070B-6643-A228-01201BD511C4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82C0C6-5250-AD4D-B253-73B25D65366A}" type="pres">
      <dgm:prSet presAssocID="{6ABA6A36-070B-6643-A228-01201BD511C4}" presName="matrix" presStyleCnt="0"/>
      <dgm:spPr/>
    </dgm:pt>
    <dgm:pt modelId="{8174F600-4738-574B-86A0-B52F15B630BD}" type="pres">
      <dgm:prSet presAssocID="{6ABA6A36-070B-6643-A228-01201BD511C4}" presName="tile1" presStyleLbl="node1" presStyleIdx="0" presStyleCnt="4" custLinFactNeighborX="1045" custLinFactNeighborY="-52508"/>
      <dgm:spPr/>
      <dgm:t>
        <a:bodyPr/>
        <a:lstStyle/>
        <a:p>
          <a:endParaRPr lang="en-US"/>
        </a:p>
      </dgm:t>
    </dgm:pt>
    <dgm:pt modelId="{336AB417-4533-2940-845D-FD889C2B0067}" type="pres">
      <dgm:prSet presAssocID="{6ABA6A36-070B-6643-A228-01201BD511C4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2D34A1-D54D-FE4A-823E-EBD47FA7EDF4}" type="pres">
      <dgm:prSet presAssocID="{6ABA6A36-070B-6643-A228-01201BD511C4}" presName="tile2" presStyleLbl="node1" presStyleIdx="1" presStyleCnt="4" custLinFactX="50548" custLinFactNeighborX="100000" custLinFactNeighborY="-29465"/>
      <dgm:spPr/>
      <dgm:t>
        <a:bodyPr/>
        <a:lstStyle/>
        <a:p>
          <a:endParaRPr lang="en-US"/>
        </a:p>
      </dgm:t>
    </dgm:pt>
    <dgm:pt modelId="{15B42B5F-FCC7-0748-A2A6-49002F9E2F25}" type="pres">
      <dgm:prSet presAssocID="{6ABA6A36-070B-6643-A228-01201BD511C4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386B48-979E-A043-92A8-A750BDB3B847}" type="pres">
      <dgm:prSet presAssocID="{6ABA6A36-070B-6643-A228-01201BD511C4}" presName="tile3" presStyleLbl="node1" presStyleIdx="2" presStyleCnt="4"/>
      <dgm:spPr/>
      <dgm:t>
        <a:bodyPr/>
        <a:lstStyle/>
        <a:p>
          <a:endParaRPr lang="en-US"/>
        </a:p>
      </dgm:t>
    </dgm:pt>
    <dgm:pt modelId="{E0DCBC25-1D81-3644-9BB5-5A8B3586C021}" type="pres">
      <dgm:prSet presAssocID="{6ABA6A36-070B-6643-A228-01201BD511C4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2B9B8A-B6DA-A84C-B8FD-F57AFB6BBF5E}" type="pres">
      <dgm:prSet presAssocID="{6ABA6A36-070B-6643-A228-01201BD511C4}" presName="tile4" presStyleLbl="node1" presStyleIdx="3" presStyleCnt="4" custLinFactNeighborY="1324"/>
      <dgm:spPr/>
      <dgm:t>
        <a:bodyPr/>
        <a:lstStyle/>
        <a:p>
          <a:endParaRPr lang="en-US"/>
        </a:p>
      </dgm:t>
    </dgm:pt>
    <dgm:pt modelId="{806CDF20-CB7D-B642-8B01-730468391293}" type="pres">
      <dgm:prSet presAssocID="{6ABA6A36-070B-6643-A228-01201BD511C4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8C0C30-A369-B749-B7C7-898181FD0571}" type="pres">
      <dgm:prSet presAssocID="{6ABA6A36-070B-6643-A228-01201BD511C4}" presName="centerTile" presStyleLbl="fgShp" presStyleIdx="0" presStyleCnt="1" custScaleX="100359" custScaleY="11315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35E7703-A542-254A-ADB6-CAE40566D495}" type="presOf" srcId="{FEF6229C-3152-204E-959C-2AA20088D6FE}" destId="{336AB417-4533-2940-845D-FD889C2B0067}" srcOrd="1" destOrd="0" presId="urn:microsoft.com/office/officeart/2005/8/layout/matrix1"/>
    <dgm:cxn modelId="{DD489692-5BE6-3344-BB2B-BAF4584C99D6}" type="presOf" srcId="{B24B3564-D112-8949-AE6A-6C29F8932C0C}" destId="{15B42B5F-FCC7-0748-A2A6-49002F9E2F25}" srcOrd="1" destOrd="0" presId="urn:microsoft.com/office/officeart/2005/8/layout/matrix1"/>
    <dgm:cxn modelId="{757AAA3B-B9ED-D749-8577-6A84A7A93109}" type="presOf" srcId="{FEF6229C-3152-204E-959C-2AA20088D6FE}" destId="{8174F600-4738-574B-86A0-B52F15B630BD}" srcOrd="0" destOrd="0" presId="urn:microsoft.com/office/officeart/2005/8/layout/matrix1"/>
    <dgm:cxn modelId="{312C9259-76A6-AD49-8101-534D0C466EA6}" type="presOf" srcId="{248FAA66-90BD-3044-8532-EF756C52EF14}" destId="{00386B48-979E-A043-92A8-A750BDB3B847}" srcOrd="0" destOrd="0" presId="urn:microsoft.com/office/officeart/2005/8/layout/matrix1"/>
    <dgm:cxn modelId="{1088C478-8CA0-644C-B5A6-9E2D5731D6D9}" type="presOf" srcId="{0C36F6D9-B927-8C42-BA18-B0CF6038C5CA}" destId="{5B2B9B8A-B6DA-A84C-B8FD-F57AFB6BBF5E}" srcOrd="0" destOrd="0" presId="urn:microsoft.com/office/officeart/2005/8/layout/matrix1"/>
    <dgm:cxn modelId="{3CB44AB8-240F-5D42-86B8-EEFF44602881}" srcId="{73F56CD8-5760-E64B-9F3B-D1ADA6AD1BF6}" destId="{0C36F6D9-B927-8C42-BA18-B0CF6038C5CA}" srcOrd="3" destOrd="0" parTransId="{6DF94B2B-32A5-3546-88CA-F8EBC1728D9D}" sibTransId="{B35D3E85-5D49-7A45-A295-A1EA670F6970}"/>
    <dgm:cxn modelId="{6CE5B5C7-2003-1B40-B8D9-99009258CD13}" srcId="{73F56CD8-5760-E64B-9F3B-D1ADA6AD1BF6}" destId="{248FAA66-90BD-3044-8532-EF756C52EF14}" srcOrd="2" destOrd="0" parTransId="{07B47BDC-709B-CC4A-AE79-50DC27A972FB}" sibTransId="{97DE1726-03F2-4245-96BE-FD827A9FB436}"/>
    <dgm:cxn modelId="{3FC8AC9A-6E2C-CC48-95F6-26AF9FBA5463}" type="presOf" srcId="{73F56CD8-5760-E64B-9F3B-D1ADA6AD1BF6}" destId="{248C0C30-A369-B749-B7C7-898181FD0571}" srcOrd="0" destOrd="0" presId="urn:microsoft.com/office/officeart/2005/8/layout/matrix1"/>
    <dgm:cxn modelId="{5203F1C8-9F76-7346-91A2-1000FEFFC93C}" srcId="{73F56CD8-5760-E64B-9F3B-D1ADA6AD1BF6}" destId="{B24B3564-D112-8949-AE6A-6C29F8932C0C}" srcOrd="1" destOrd="0" parTransId="{7E329FE9-6FEE-7A42-B65E-D5135C39BD49}" sibTransId="{234FFAB7-8674-7047-9700-5BE7124F8394}"/>
    <dgm:cxn modelId="{4F3574A2-AB6D-6D4F-934C-2E8FCE3E834A}" type="presOf" srcId="{6ABA6A36-070B-6643-A228-01201BD511C4}" destId="{B1DA730A-CB80-B948-80FC-861F3E403FE2}" srcOrd="0" destOrd="0" presId="urn:microsoft.com/office/officeart/2005/8/layout/matrix1"/>
    <dgm:cxn modelId="{2096BC92-A24C-3143-9ABC-29D92EA60AB0}" srcId="{6ABA6A36-070B-6643-A228-01201BD511C4}" destId="{73F56CD8-5760-E64B-9F3B-D1ADA6AD1BF6}" srcOrd="0" destOrd="0" parTransId="{00472A09-F9C9-F445-AC47-519C55489BF1}" sibTransId="{FFC823F6-46D0-D148-A26F-078C828A1705}"/>
    <dgm:cxn modelId="{B07FE993-0A33-CA43-964E-74DBAADBEF20}" type="presOf" srcId="{B24B3564-D112-8949-AE6A-6C29F8932C0C}" destId="{622D34A1-D54D-FE4A-823E-EBD47FA7EDF4}" srcOrd="0" destOrd="0" presId="urn:microsoft.com/office/officeart/2005/8/layout/matrix1"/>
    <dgm:cxn modelId="{9B0A533F-AFCA-5749-A572-A3AB59641E78}" type="presOf" srcId="{248FAA66-90BD-3044-8532-EF756C52EF14}" destId="{E0DCBC25-1D81-3644-9BB5-5A8B3586C021}" srcOrd="1" destOrd="0" presId="urn:microsoft.com/office/officeart/2005/8/layout/matrix1"/>
    <dgm:cxn modelId="{8EF8F64B-CB15-F742-8416-8AF2631A06C4}" srcId="{73F56CD8-5760-E64B-9F3B-D1ADA6AD1BF6}" destId="{FEF6229C-3152-204E-959C-2AA20088D6FE}" srcOrd="0" destOrd="0" parTransId="{31769518-5EF8-2B43-8034-26AA66760E2E}" sibTransId="{D98FBC89-E9C7-044F-9BD9-7C4CF3AE2E65}"/>
    <dgm:cxn modelId="{8231CE08-7C47-3943-BB64-E396EAF9E951}" type="presOf" srcId="{0C36F6D9-B927-8C42-BA18-B0CF6038C5CA}" destId="{806CDF20-CB7D-B642-8B01-730468391293}" srcOrd="1" destOrd="0" presId="urn:microsoft.com/office/officeart/2005/8/layout/matrix1"/>
    <dgm:cxn modelId="{E3DCB653-817F-214E-8A34-259B0DF4ED75}" type="presParOf" srcId="{B1DA730A-CB80-B948-80FC-861F3E403FE2}" destId="{D282C0C6-5250-AD4D-B253-73B25D65366A}" srcOrd="0" destOrd="0" presId="urn:microsoft.com/office/officeart/2005/8/layout/matrix1"/>
    <dgm:cxn modelId="{AB1AA072-47DC-5549-A82D-1295BEF9DC13}" type="presParOf" srcId="{D282C0C6-5250-AD4D-B253-73B25D65366A}" destId="{8174F600-4738-574B-86A0-B52F15B630BD}" srcOrd="0" destOrd="0" presId="urn:microsoft.com/office/officeart/2005/8/layout/matrix1"/>
    <dgm:cxn modelId="{B39240B3-4634-B14C-A919-C8544B2FDBC4}" type="presParOf" srcId="{D282C0C6-5250-AD4D-B253-73B25D65366A}" destId="{336AB417-4533-2940-845D-FD889C2B0067}" srcOrd="1" destOrd="0" presId="urn:microsoft.com/office/officeart/2005/8/layout/matrix1"/>
    <dgm:cxn modelId="{54C5C5D9-2671-F244-8691-4155BE38BDC4}" type="presParOf" srcId="{D282C0C6-5250-AD4D-B253-73B25D65366A}" destId="{622D34A1-D54D-FE4A-823E-EBD47FA7EDF4}" srcOrd="2" destOrd="0" presId="urn:microsoft.com/office/officeart/2005/8/layout/matrix1"/>
    <dgm:cxn modelId="{4A971165-AB94-AD41-A35F-6FE518E1A1F1}" type="presParOf" srcId="{D282C0C6-5250-AD4D-B253-73B25D65366A}" destId="{15B42B5F-FCC7-0748-A2A6-49002F9E2F25}" srcOrd="3" destOrd="0" presId="urn:microsoft.com/office/officeart/2005/8/layout/matrix1"/>
    <dgm:cxn modelId="{A53B86AB-8B9E-7640-A97C-63D06C350D0B}" type="presParOf" srcId="{D282C0C6-5250-AD4D-B253-73B25D65366A}" destId="{00386B48-979E-A043-92A8-A750BDB3B847}" srcOrd="4" destOrd="0" presId="urn:microsoft.com/office/officeart/2005/8/layout/matrix1"/>
    <dgm:cxn modelId="{2281D5A7-2CCE-D248-A717-BBF7011E22FE}" type="presParOf" srcId="{D282C0C6-5250-AD4D-B253-73B25D65366A}" destId="{E0DCBC25-1D81-3644-9BB5-5A8B3586C021}" srcOrd="5" destOrd="0" presId="urn:microsoft.com/office/officeart/2005/8/layout/matrix1"/>
    <dgm:cxn modelId="{4BF0983F-53E4-5145-B011-38AEFC432915}" type="presParOf" srcId="{D282C0C6-5250-AD4D-B253-73B25D65366A}" destId="{5B2B9B8A-B6DA-A84C-B8FD-F57AFB6BBF5E}" srcOrd="6" destOrd="0" presId="urn:microsoft.com/office/officeart/2005/8/layout/matrix1"/>
    <dgm:cxn modelId="{FEF15E0C-885F-9D4A-B457-1D18B7E564EA}" type="presParOf" srcId="{D282C0C6-5250-AD4D-B253-73B25D65366A}" destId="{806CDF20-CB7D-B642-8B01-730468391293}" srcOrd="7" destOrd="0" presId="urn:microsoft.com/office/officeart/2005/8/layout/matrix1"/>
    <dgm:cxn modelId="{F7D85A9C-B409-6F4A-A486-194A8C718F9E}" type="presParOf" srcId="{B1DA730A-CB80-B948-80FC-861F3E403FE2}" destId="{248C0C30-A369-B749-B7C7-898181FD0571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82E277-B244-B54D-83C1-4858F75A7649}">
      <dsp:nvSpPr>
        <dsp:cNvPr id="0" name=""/>
        <dsp:cNvSpPr/>
      </dsp:nvSpPr>
      <dsp:spPr>
        <a:xfrm>
          <a:off x="6752128" y="59042"/>
          <a:ext cx="2842805" cy="2033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kumimoji="1" lang="en-US" altLang="zh-CN" sz="3200" b="0" i="0" u="none" strike="noStrike" kern="1200" cap="none" spc="0" normalizeH="0" baseline="0" dirty="0" smtClean="0">
              <a:ln>
                <a:noFill/>
              </a:ln>
              <a:solidFill>
                <a:srgbClr val="F24E04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Project</a:t>
          </a:r>
          <a:r>
            <a:rPr kumimoji="1" lang="zh-CN" altLang="en-US" sz="3200" b="0" i="0" u="none" strike="noStrike" kern="1200" cap="none" spc="0" normalizeH="0" baseline="0" dirty="0" smtClean="0">
              <a:ln>
                <a:noFill/>
              </a:ln>
              <a:solidFill>
                <a:srgbClr val="F24E04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</a:t>
          </a:r>
          <a:endParaRPr kumimoji="1" lang="en-US" altLang="zh-CN" sz="3200" b="0" i="0" u="none" strike="noStrike" kern="1200" cap="none" spc="0" normalizeH="0" baseline="0" dirty="0" smtClean="0">
            <a:ln>
              <a:noFill/>
            </a:ln>
            <a:solidFill>
              <a:srgbClr val="F24E04"/>
            </a:solidFill>
            <a:effectLst/>
            <a:uFillTx/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kumimoji="1" lang="zh-CN" altLang="en-US" sz="3200" b="0" i="0" u="none" strike="noStrike" kern="1200" cap="none" spc="0" normalizeH="0" baseline="0" dirty="0" smtClean="0">
              <a:ln>
                <a:noFill/>
              </a:ln>
              <a:solidFill>
                <a:srgbClr val="F24E04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</a:t>
          </a:r>
          <a:r>
            <a:rPr kumimoji="1" lang="en-US" altLang="zh-CN" sz="3200" b="0" i="0" u="none" strike="noStrike" kern="1200" cap="none" spc="0" normalizeH="0" baseline="0" dirty="0" smtClean="0">
              <a:ln>
                <a:noFill/>
              </a:ln>
              <a:solidFill>
                <a:srgbClr val="F24E04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Management</a:t>
          </a:r>
          <a:endParaRPr kumimoji="1" lang="en-US" sz="3200" b="0" i="0" u="none" strike="noStrike" kern="1200" cap="none" spc="0" normalizeH="0" baseline="0" dirty="0">
            <a:ln>
              <a:noFill/>
            </a:ln>
            <a:solidFill>
              <a:srgbClr val="F24E04"/>
            </a:solidFill>
            <a:effectLst/>
            <a:uFillTx/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752128" y="59042"/>
        <a:ext cx="2842805" cy="2033756"/>
      </dsp:txXfrm>
    </dsp:sp>
    <dsp:sp modelId="{4801A4F8-EADB-2A4F-8F24-B8684C381F84}">
      <dsp:nvSpPr>
        <dsp:cNvPr id="0" name=""/>
        <dsp:cNvSpPr/>
      </dsp:nvSpPr>
      <dsp:spPr>
        <a:xfrm>
          <a:off x="2369181" y="-195"/>
          <a:ext cx="7629345" cy="7629345"/>
        </a:xfrm>
        <a:prstGeom prst="circularArrow">
          <a:avLst>
            <a:gd name="adj1" fmla="val 5198"/>
            <a:gd name="adj2" fmla="val 335765"/>
            <a:gd name="adj3" fmla="val 21293847"/>
            <a:gd name="adj4" fmla="val 19765709"/>
            <a:gd name="adj5" fmla="val 6064"/>
          </a:avLst>
        </a:prstGeom>
        <a:gradFill flip="none" rotWithShape="0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rgbClr val="C00000"/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4A1F3D-3A0F-9F47-99F4-D8006187737D}">
      <dsp:nvSpPr>
        <dsp:cNvPr id="0" name=""/>
        <dsp:cNvSpPr/>
      </dsp:nvSpPr>
      <dsp:spPr>
        <a:xfrm>
          <a:off x="7615364" y="3843634"/>
          <a:ext cx="3575710" cy="2033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3200" b="0" i="0" u="none" strike="noStrike" kern="1200" cap="none" spc="0" normalizeH="0" baseline="0" dirty="0" smtClean="0">
              <a:ln>
                <a:noFill/>
              </a:ln>
              <a:solidFill>
                <a:srgbClr val="F24E04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Programming</a:t>
          </a:r>
        </a:p>
      </dsp:txBody>
      <dsp:txXfrm>
        <a:off x="7615364" y="3843634"/>
        <a:ext cx="3575710" cy="2033756"/>
      </dsp:txXfrm>
    </dsp:sp>
    <dsp:sp modelId="{0F33DCD9-79BA-204B-AF16-7169D2C12610}">
      <dsp:nvSpPr>
        <dsp:cNvPr id="0" name=""/>
        <dsp:cNvSpPr/>
      </dsp:nvSpPr>
      <dsp:spPr>
        <a:xfrm>
          <a:off x="2369181" y="-195"/>
          <a:ext cx="7629345" cy="7629345"/>
        </a:xfrm>
        <a:prstGeom prst="circularArrow">
          <a:avLst>
            <a:gd name="adj1" fmla="val 5198"/>
            <a:gd name="adj2" fmla="val 335765"/>
            <a:gd name="adj3" fmla="val 4015325"/>
            <a:gd name="adj4" fmla="val 2252857"/>
            <a:gd name="adj5" fmla="val 6064"/>
          </a:avLst>
        </a:prstGeom>
        <a:gradFill flip="none" rotWithShape="0">
          <a:gsLst>
            <a:gs pos="0">
              <a:srgbClr val="C00000"/>
            </a:gs>
            <a:gs pos="48000">
              <a:schemeClr val="accent2">
                <a:lumMod val="60000"/>
                <a:lumOff val="40000"/>
              </a:schemeClr>
            </a:gs>
            <a:gs pos="99000">
              <a:schemeClr val="accent2">
                <a:lumMod val="20000"/>
                <a:lumOff val="8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F5BC6E-A1AE-2E4D-8789-A51C555CD765}">
      <dsp:nvSpPr>
        <dsp:cNvPr id="0" name=""/>
        <dsp:cNvSpPr/>
      </dsp:nvSpPr>
      <dsp:spPr>
        <a:xfrm>
          <a:off x="5166975" y="6182640"/>
          <a:ext cx="2033756" cy="2033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3200" b="0" i="0" u="none" strike="noStrike" kern="1200" cap="none" spc="0" normalizeH="0" baseline="0" dirty="0" smtClean="0">
              <a:ln>
                <a:noFill/>
              </a:ln>
              <a:solidFill>
                <a:srgbClr val="F24E04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Test</a:t>
          </a:r>
        </a:p>
      </dsp:txBody>
      <dsp:txXfrm>
        <a:off x="5166975" y="6182640"/>
        <a:ext cx="2033756" cy="2033756"/>
      </dsp:txXfrm>
    </dsp:sp>
    <dsp:sp modelId="{229A5F56-6023-A046-B9CD-2AEA98FD7A26}">
      <dsp:nvSpPr>
        <dsp:cNvPr id="0" name=""/>
        <dsp:cNvSpPr/>
      </dsp:nvSpPr>
      <dsp:spPr>
        <a:xfrm>
          <a:off x="2369181" y="-195"/>
          <a:ext cx="7629345" cy="7629345"/>
        </a:xfrm>
        <a:prstGeom prst="circularArrow">
          <a:avLst>
            <a:gd name="adj1" fmla="val 5198"/>
            <a:gd name="adj2" fmla="val 335765"/>
            <a:gd name="adj3" fmla="val 8211378"/>
            <a:gd name="adj4" fmla="val 6448911"/>
            <a:gd name="adj5" fmla="val 6064"/>
          </a:avLst>
        </a:prstGeom>
        <a:gradFill flip="none" rotWithShape="0">
          <a:gsLst>
            <a:gs pos="0">
              <a:srgbClr val="C00000"/>
            </a:gs>
            <a:gs pos="48000">
              <a:schemeClr val="accent2">
                <a:lumMod val="60000"/>
                <a:lumOff val="40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2729E8-FEC1-574B-8AB4-8CEC04013452}">
      <dsp:nvSpPr>
        <dsp:cNvPr id="0" name=""/>
        <dsp:cNvSpPr/>
      </dsp:nvSpPr>
      <dsp:spPr>
        <a:xfrm>
          <a:off x="1507504" y="3843634"/>
          <a:ext cx="2913966" cy="2033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3200" b="0" i="0" u="none" strike="noStrike" kern="1200" cap="none" spc="0" normalizeH="0" baseline="0" dirty="0" smtClean="0">
              <a:ln>
                <a:noFill/>
              </a:ln>
              <a:solidFill>
                <a:srgbClr val="F24E04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Release</a:t>
          </a:r>
          <a:endParaRPr kumimoji="1" lang="en-US" sz="3200" b="0" i="0" u="none" strike="noStrike" kern="1200" cap="none" spc="0" normalizeH="0" baseline="0" dirty="0">
            <a:ln>
              <a:noFill/>
            </a:ln>
            <a:solidFill>
              <a:srgbClr val="F24E04"/>
            </a:solidFill>
            <a:effectLst/>
            <a:uFillTx/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07504" y="3843634"/>
        <a:ext cx="2913966" cy="2033756"/>
      </dsp:txXfrm>
    </dsp:sp>
    <dsp:sp modelId="{46BFF44A-B5AD-6E47-8F93-CA61F9C7316C}">
      <dsp:nvSpPr>
        <dsp:cNvPr id="0" name=""/>
        <dsp:cNvSpPr/>
      </dsp:nvSpPr>
      <dsp:spPr>
        <a:xfrm>
          <a:off x="2280258" y="800282"/>
          <a:ext cx="7629345" cy="7629345"/>
        </a:xfrm>
        <a:prstGeom prst="circularArrow">
          <a:avLst>
            <a:gd name="adj1" fmla="val 5198"/>
            <a:gd name="adj2" fmla="val 335765"/>
            <a:gd name="adj3" fmla="val 12756741"/>
            <a:gd name="adj4" fmla="val 11590273"/>
            <a:gd name="adj5" fmla="val 6064"/>
          </a:avLst>
        </a:prstGeom>
        <a:gradFill flip="none" rotWithShape="1">
          <a:gsLst>
            <a:gs pos="0">
              <a:srgbClr val="C00000"/>
            </a:gs>
            <a:gs pos="48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32EBFA-C976-1247-904F-F4FE055CB48C}">
      <dsp:nvSpPr>
        <dsp:cNvPr id="0" name=""/>
        <dsp:cNvSpPr/>
      </dsp:nvSpPr>
      <dsp:spPr>
        <a:xfrm>
          <a:off x="3194273" y="487469"/>
          <a:ext cx="2033756" cy="203375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3200" b="0" i="0" u="none" strike="noStrike" kern="1200" cap="none" spc="0" normalizeH="0" baseline="0" dirty="0" smtClean="0">
              <a:ln>
                <a:noFill/>
              </a:ln>
              <a:solidFill>
                <a:srgbClr val="F24E04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Light"/>
            </a:rPr>
            <a:t>Feedback</a:t>
          </a:r>
          <a:endParaRPr kumimoji="1" lang="en-US" sz="3200" b="0" i="0" u="none" strike="noStrike" kern="1200" cap="none" spc="0" normalizeH="0" baseline="0" dirty="0">
            <a:ln>
              <a:noFill/>
            </a:ln>
            <a:solidFill>
              <a:srgbClr val="F24E04"/>
            </a:solidFill>
            <a:effectLst/>
            <a:uFillTx/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  <a:sym typeface="Helvetica Light"/>
          </a:endParaRPr>
        </a:p>
      </dsp:txBody>
      <dsp:txXfrm>
        <a:off x="3194273" y="487469"/>
        <a:ext cx="2033756" cy="2033756"/>
      </dsp:txXfrm>
    </dsp:sp>
    <dsp:sp modelId="{1DD01153-2C45-4B4F-95C3-4A08BE8426DA}">
      <dsp:nvSpPr>
        <dsp:cNvPr id="0" name=""/>
        <dsp:cNvSpPr/>
      </dsp:nvSpPr>
      <dsp:spPr>
        <a:xfrm rot="675292">
          <a:off x="2516699" y="73005"/>
          <a:ext cx="7629345" cy="7629345"/>
        </a:xfrm>
        <a:prstGeom prst="circularArrow">
          <a:avLst>
            <a:gd name="adj1" fmla="val 5198"/>
            <a:gd name="adj2" fmla="val 335765"/>
            <a:gd name="adj3" fmla="val 15685093"/>
            <a:gd name="adj4" fmla="val 14390736"/>
            <a:gd name="adj5" fmla="val 6064"/>
          </a:avLst>
        </a:prstGeom>
        <a:gradFill flip="none" rotWithShape="0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rgbClr val="C00000"/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A4FD0-878F-7442-9671-648379028ABE}">
      <dsp:nvSpPr>
        <dsp:cNvPr id="0" name=""/>
        <dsp:cNvSpPr/>
      </dsp:nvSpPr>
      <dsp:spPr>
        <a:xfrm>
          <a:off x="4473336" y="3413540"/>
          <a:ext cx="4172105" cy="4172105"/>
        </a:xfrm>
        <a:prstGeom prst="gear9">
          <a:avLst/>
        </a:prstGeom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Intelligent</a:t>
          </a:r>
          <a:r>
            <a:rPr lang="zh-CN" altLang="en-US" sz="32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32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Supporting</a:t>
          </a:r>
          <a:r>
            <a:rPr lang="zh-CN" altLang="en-US" sz="32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32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Platform</a:t>
          </a:r>
          <a:endParaRPr lang="en-US" sz="3200" kern="120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312115" y="4390836"/>
        <a:ext cx="2494547" cy="2144548"/>
      </dsp:txXfrm>
    </dsp:sp>
    <dsp:sp modelId="{DE6F2FD2-A726-AC47-902B-837DB2E28752}">
      <dsp:nvSpPr>
        <dsp:cNvPr id="0" name=""/>
        <dsp:cNvSpPr/>
      </dsp:nvSpPr>
      <dsp:spPr>
        <a:xfrm>
          <a:off x="2009006" y="2427406"/>
          <a:ext cx="3034258" cy="3034258"/>
        </a:xfrm>
        <a:prstGeom prst="gear6">
          <a:avLst/>
        </a:prstGeom>
        <a:gradFill flip="none" rotWithShape="0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Product</a:t>
          </a:r>
        </a:p>
      </dsp:txBody>
      <dsp:txXfrm>
        <a:off x="2772890" y="3195906"/>
        <a:ext cx="1506490" cy="1497258"/>
      </dsp:txXfrm>
    </dsp:sp>
    <dsp:sp modelId="{FEEBE12C-3C03-994F-9EF3-57710AC522B2}">
      <dsp:nvSpPr>
        <dsp:cNvPr id="0" name=""/>
        <dsp:cNvSpPr/>
      </dsp:nvSpPr>
      <dsp:spPr>
        <a:xfrm rot="20700000">
          <a:off x="3708501" y="334078"/>
          <a:ext cx="2972953" cy="2972953"/>
        </a:xfrm>
        <a:prstGeom prst="gear6">
          <a:avLst/>
        </a:prstGeom>
        <a:gradFill flip="none" rotWithShape="0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Operation</a:t>
          </a:r>
          <a:endParaRPr lang="en-US" sz="26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20700000">
        <a:off x="4360557" y="986133"/>
        <a:ext cx="1668842" cy="1668842"/>
      </dsp:txXfrm>
    </dsp:sp>
    <dsp:sp modelId="{7B8D9F66-8B0E-7C43-A0B9-72FB53020979}">
      <dsp:nvSpPr>
        <dsp:cNvPr id="0" name=""/>
        <dsp:cNvSpPr/>
      </dsp:nvSpPr>
      <dsp:spPr>
        <a:xfrm>
          <a:off x="4154262" y="2761748"/>
          <a:ext cx="5340294" cy="5340294"/>
        </a:xfrm>
        <a:prstGeom prst="circularArrow">
          <a:avLst>
            <a:gd name="adj1" fmla="val 4687"/>
            <a:gd name="adj2" fmla="val 299029"/>
            <a:gd name="adj3" fmla="val 2563231"/>
            <a:gd name="adj4" fmla="val 15763374"/>
            <a:gd name="adj5" fmla="val 5469"/>
          </a:avLst>
        </a:prstGeom>
        <a:gradFill flip="none" rotWithShape="0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564BA5-16EE-B24F-988E-30E21D10D53A}">
      <dsp:nvSpPr>
        <dsp:cNvPr id="0" name=""/>
        <dsp:cNvSpPr/>
      </dsp:nvSpPr>
      <dsp:spPr>
        <a:xfrm>
          <a:off x="1471645" y="1741486"/>
          <a:ext cx="3880057" cy="388005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C3C1EA-9978-8F42-94F3-6CF6D16675AB}">
      <dsp:nvSpPr>
        <dsp:cNvPr id="0" name=""/>
        <dsp:cNvSpPr/>
      </dsp:nvSpPr>
      <dsp:spPr>
        <a:xfrm>
          <a:off x="3020826" y="-331664"/>
          <a:ext cx="4183483" cy="418348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74F600-4738-574B-86A0-B52F15B630BD}">
      <dsp:nvSpPr>
        <dsp:cNvPr id="0" name=""/>
        <dsp:cNvSpPr/>
      </dsp:nvSpPr>
      <dsp:spPr>
        <a:xfrm rot="16200000">
          <a:off x="129734" y="-97188"/>
          <a:ext cx="2920000" cy="3114377"/>
        </a:xfrm>
        <a:prstGeom prst="round1Rect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Intelligent</a:t>
          </a:r>
          <a:r>
            <a:rPr lang="zh-CN" altLang="en-US" sz="2400" kern="1200" baseline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2400" kern="1200" baseline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Q&amp;</a:t>
          </a:r>
          <a:r>
            <a:rPr lang="en-US" altLang="zh-CN" sz="2400" kern="1200" baseline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</a:t>
          </a:r>
          <a:endParaRPr lang="en-US" sz="2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32546" y="0"/>
        <a:ext cx="3114377" cy="2190000"/>
      </dsp:txXfrm>
    </dsp:sp>
    <dsp:sp modelId="{622D34A1-D54D-FE4A-823E-EBD47FA7EDF4}">
      <dsp:nvSpPr>
        <dsp:cNvPr id="0" name=""/>
        <dsp:cNvSpPr/>
      </dsp:nvSpPr>
      <dsp:spPr>
        <a:xfrm>
          <a:off x="3114377" y="0"/>
          <a:ext cx="3114377" cy="2920000"/>
        </a:xfrm>
        <a:prstGeom prst="round1Rect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2400" kern="1200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2400" kern="1200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Code</a:t>
          </a:r>
          <a:r>
            <a:rPr lang="zh-CN" altLang="en-US" sz="24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24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Evolution</a:t>
          </a:r>
          <a:r>
            <a:rPr lang="en-US" altLang="en-US" sz="2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
</a:t>
          </a:r>
          <a:endParaRPr lang="en-US" sz="2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14377" y="0"/>
        <a:ext cx="3114377" cy="2190000"/>
      </dsp:txXfrm>
    </dsp:sp>
    <dsp:sp modelId="{00386B48-979E-A043-92A8-A750BDB3B847}">
      <dsp:nvSpPr>
        <dsp:cNvPr id="0" name=""/>
        <dsp:cNvSpPr/>
      </dsp:nvSpPr>
      <dsp:spPr>
        <a:xfrm rot="10800000">
          <a:off x="0" y="2920000"/>
          <a:ext cx="3114377" cy="2920000"/>
        </a:xfrm>
        <a:prstGeom prst="round1Rect">
          <a:avLst/>
        </a:prstGeom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err="1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AIOps</a:t>
          </a:r>
          <a:endParaRPr lang="en-US" altLang="zh-CN" sz="2400" kern="1200" dirty="0" smtClean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0" y="3650000"/>
        <a:ext cx="3114377" cy="2190000"/>
      </dsp:txXfrm>
    </dsp:sp>
    <dsp:sp modelId="{5B2B9B8A-B6DA-A84C-B8FD-F57AFB6BBF5E}">
      <dsp:nvSpPr>
        <dsp:cNvPr id="0" name=""/>
        <dsp:cNvSpPr/>
      </dsp:nvSpPr>
      <dsp:spPr>
        <a:xfrm rot="5400000">
          <a:off x="3211566" y="2822811"/>
          <a:ext cx="2920000" cy="3114377"/>
        </a:xfrm>
        <a:prstGeom prst="round1Rect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Data</a:t>
          </a:r>
          <a:r>
            <a:rPr lang="zh-CN" altLang="en-US" sz="24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24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Mining</a:t>
          </a:r>
        </a:p>
      </dsp:txBody>
      <dsp:txXfrm rot="-5400000">
        <a:off x="3114378" y="3649999"/>
        <a:ext cx="3114377" cy="2190000"/>
      </dsp:txXfrm>
    </dsp:sp>
    <dsp:sp modelId="{248C0C30-A369-B749-B7C7-898181FD0571}">
      <dsp:nvSpPr>
        <dsp:cNvPr id="0" name=""/>
        <dsp:cNvSpPr/>
      </dsp:nvSpPr>
      <dsp:spPr>
        <a:xfrm>
          <a:off x="2176710" y="2094005"/>
          <a:ext cx="1875335" cy="1651990"/>
        </a:xfrm>
        <a:prstGeom prst="roundRect">
          <a:avLst/>
        </a:prstGeom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endParaRPr lang="en-US" sz="4800" kern="120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57354" y="2174649"/>
        <a:ext cx="1714047" cy="1490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9248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6601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封面／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"/>
          <p:cNvSpPr/>
          <p:nvPr/>
        </p:nvSpPr>
        <p:spPr>
          <a:xfrm>
            <a:off x="-1" y="-23565"/>
            <a:ext cx="24384001" cy="13763130"/>
          </a:xfrm>
          <a:prstGeom prst="rect">
            <a:avLst/>
          </a:prstGeom>
          <a:gradFill>
            <a:gsLst>
              <a:gs pos="0">
                <a:schemeClr val="accent1">
                  <a:hueOff val="-1041933"/>
                  <a:satOff val="1264"/>
                  <a:lumOff val="16800"/>
                </a:schemeClr>
              </a:gs>
              <a:gs pos="100000">
                <a:schemeClr val="accent1">
                  <a:hueOff val="-78757"/>
                  <a:satOff val="2397"/>
                  <a:lumOff val="10536"/>
                </a:schemeClr>
              </a:gs>
            </a:gsLst>
            <a:path>
              <a:fillToRect l="99914" t="99312" r="85" b="687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6" name="图像" descr="图像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tretch>
            <a:fillRect/>
          </a:stretch>
        </p:blipFill>
        <p:spPr>
          <a:xfrm>
            <a:off x="-312614" y="-299614"/>
            <a:ext cx="8956428" cy="10342007"/>
          </a:xfrm>
          <a:prstGeom prst="rect">
            <a:avLst/>
          </a:prstGeom>
          <a:ln w="25400">
            <a:miter lim="400000"/>
          </a:ln>
        </p:spPr>
      </p:pic>
      <p:pic>
        <p:nvPicPr>
          <p:cNvPr id="17" name="图像" descr="图像"/>
          <p:cNvPicPr>
            <a:picLocks noChangeAspect="1"/>
          </p:cNvPicPr>
          <p:nvPr/>
        </p:nvPicPr>
        <p:blipFill>
          <a:blip r:embed="rId2">
            <a:alphaModFix amt="6000"/>
            <a:extLst/>
          </a:blip>
          <a:stretch>
            <a:fillRect/>
          </a:stretch>
        </p:blipFill>
        <p:spPr>
          <a:xfrm>
            <a:off x="14409300" y="10196686"/>
            <a:ext cx="6335002" cy="7315042"/>
          </a:xfrm>
          <a:prstGeom prst="rect">
            <a:avLst/>
          </a:prstGeom>
          <a:ln w="25400">
            <a:miter lim="400000"/>
          </a:ln>
        </p:spPr>
      </p:pic>
      <p:pic>
        <p:nvPicPr>
          <p:cNvPr id="18" name="图像" descr="图像"/>
          <p:cNvPicPr>
            <a:picLocks noChangeAspect="1"/>
          </p:cNvPicPr>
          <p:nvPr/>
        </p:nvPicPr>
        <p:blipFill>
          <a:blip r:embed="rId2">
            <a:alphaModFix amt="6000"/>
            <a:extLst/>
          </a:blip>
          <a:stretch>
            <a:fillRect/>
          </a:stretch>
        </p:blipFill>
        <p:spPr>
          <a:xfrm>
            <a:off x="10639059" y="-3906758"/>
            <a:ext cx="5137883" cy="5932726"/>
          </a:xfrm>
          <a:prstGeom prst="rect">
            <a:avLst/>
          </a:prstGeom>
          <a:ln w="25400">
            <a:miter lim="400000"/>
          </a:ln>
        </p:spPr>
      </p:pic>
      <p:sp>
        <p:nvSpPr>
          <p:cNvPr id="19" name="线条"/>
          <p:cNvSpPr/>
          <p:nvPr/>
        </p:nvSpPr>
        <p:spPr>
          <a:xfrm>
            <a:off x="4272946" y="10331957"/>
            <a:ext cx="633500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研发效能事业部"/>
          <p:cNvSpPr txBox="1"/>
          <p:nvPr/>
        </p:nvSpPr>
        <p:spPr>
          <a:xfrm>
            <a:off x="4250914" y="10726732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研发效能事业部</a:t>
            </a:r>
          </a:p>
        </p:txBody>
      </p:sp>
      <p:sp>
        <p:nvSpPr>
          <p:cNvPr id="21" name="研发效能事业部演示文稿"/>
          <p:cNvSpPr txBox="1">
            <a:spLocks noGrp="1"/>
          </p:cNvSpPr>
          <p:nvPr>
            <p:ph type="body" sz="half" idx="13"/>
          </p:nvPr>
        </p:nvSpPr>
        <p:spPr>
          <a:xfrm>
            <a:off x="4165600" y="986548"/>
            <a:ext cx="17720469" cy="46482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1200">
                <a:solidFill>
                  <a:srgbClr val="FFFFFF"/>
                </a:solidFill>
              </a:defRPr>
            </a:lvl1pPr>
          </a:lstStyle>
          <a:p>
            <a:r>
              <a:t>研发效能事业部演示文稿</a:t>
            </a:r>
          </a:p>
        </p:txBody>
      </p:sp>
      <p:sp>
        <p:nvSpPr>
          <p:cNvPr id="22" name="Subtitle Text"/>
          <p:cNvSpPr txBox="1">
            <a:spLocks noGrp="1"/>
          </p:cNvSpPr>
          <p:nvPr>
            <p:ph type="body" sz="quarter" idx="14"/>
          </p:nvPr>
        </p:nvSpPr>
        <p:spPr>
          <a:xfrm>
            <a:off x="4165600" y="5647448"/>
            <a:ext cx="17720469" cy="15875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6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Subtitle Text</a:t>
            </a:r>
          </a:p>
        </p:txBody>
      </p:sp>
      <p:sp>
        <p:nvSpPr>
          <p:cNvPr id="23" name="打造具备全球竞争力、效率/质量最优的研发/运维/测试平台"/>
          <p:cNvSpPr txBox="1"/>
          <p:nvPr/>
        </p:nvSpPr>
        <p:spPr>
          <a:xfrm>
            <a:off x="7289084" y="10726732"/>
            <a:ext cx="102108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打造具备全球竞争力、效率/质量最优的研发/运维/测试平台</a:t>
            </a:r>
          </a:p>
        </p:txBody>
      </p:sp>
      <p:pic>
        <p:nvPicPr>
          <p:cNvPr id="2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9466" y="714225"/>
            <a:ext cx="3765043" cy="575592"/>
          </a:xfrm>
          <a:prstGeom prst="rect">
            <a:avLst/>
          </a:prstGeom>
          <a:ln w="25400">
            <a:miter lim="400000"/>
          </a:ln>
        </p:spPr>
      </p:pic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多图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1QQQ307-0.jpg"/>
          <p:cNvSpPr>
            <a:spLocks noGrp="1"/>
          </p:cNvSpPr>
          <p:nvPr>
            <p:ph type="pic" sz="quarter" idx="13"/>
          </p:nvPr>
        </p:nvSpPr>
        <p:spPr>
          <a:xfrm>
            <a:off x="15739633" y="7692126"/>
            <a:ext cx="7953435" cy="46738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8" name="epneovrj.jpg@1072w_1i_80Q.jpg"/>
          <p:cNvSpPr>
            <a:spLocks noGrp="1"/>
          </p:cNvSpPr>
          <p:nvPr>
            <p:ph type="pic" idx="14"/>
          </p:nvPr>
        </p:nvSpPr>
        <p:spPr>
          <a:xfrm>
            <a:off x="669955" y="2636406"/>
            <a:ext cx="14671535" cy="97232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9" name="vbycljfc.jpg@1072w_1i_80Q.jpg"/>
          <p:cNvSpPr>
            <a:spLocks noGrp="1"/>
          </p:cNvSpPr>
          <p:nvPr>
            <p:ph type="pic" sz="quarter" idx="15"/>
          </p:nvPr>
        </p:nvSpPr>
        <p:spPr>
          <a:xfrm>
            <a:off x="15760668" y="2670762"/>
            <a:ext cx="7953436" cy="46738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0" name="这里添加标题内容"/>
          <p:cNvSpPr txBox="1">
            <a:spLocks noGrp="1"/>
          </p:cNvSpPr>
          <p:nvPr>
            <p:ph type="body" sz="quarter" idx="16"/>
          </p:nvPr>
        </p:nvSpPr>
        <p:spPr>
          <a:xfrm>
            <a:off x="609477" y="304121"/>
            <a:ext cx="14493678" cy="112424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5600"/>
            </a:lvl1pPr>
          </a:lstStyle>
          <a:p>
            <a:r>
              <a:t>这里添加标题内容</a:t>
            </a:r>
          </a:p>
        </p:txBody>
      </p:sp>
      <p:sp>
        <p:nvSpPr>
          <p:cNvPr id="141" name="Subtitle Text"/>
          <p:cNvSpPr txBox="1">
            <a:spLocks noGrp="1"/>
          </p:cNvSpPr>
          <p:nvPr>
            <p:ph type="body" sz="quarter" idx="17"/>
          </p:nvPr>
        </p:nvSpPr>
        <p:spPr>
          <a:xfrm>
            <a:off x="609477" y="1264218"/>
            <a:ext cx="15077679" cy="90408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A6AAA9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Subtitle Text</a:t>
            </a:r>
          </a:p>
        </p:txBody>
      </p:sp>
      <p:sp>
        <p:nvSpPr>
          <p:cNvPr id="142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3" name="研发效能事业部：打造具备全球竞争力、效率/质量最优的研发/运维/测试平台"/>
          <p:cNvSpPr txBox="1"/>
          <p:nvPr/>
        </p:nvSpPr>
        <p:spPr>
          <a:xfrm>
            <a:off x="14698794" y="12979399"/>
            <a:ext cx="8877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A6AAA9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研发效能事业部：打造具备全球竞争力、效率/质量最优的研发/运维/测试平台</a:t>
            </a:r>
          </a:p>
        </p:txBody>
      </p:sp>
      <p:sp>
        <p:nvSpPr>
          <p:cNvPr id="14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排版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ont subtitle"/>
          <p:cNvSpPr txBox="1">
            <a:spLocks noGrp="1"/>
          </p:cNvSpPr>
          <p:nvPr>
            <p:ph type="body" sz="quarter" idx="13"/>
          </p:nvPr>
        </p:nvSpPr>
        <p:spPr>
          <a:xfrm>
            <a:off x="1019810" y="617985"/>
            <a:ext cx="16913146" cy="13040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8000" b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Front subtitle</a:t>
            </a:r>
          </a:p>
        </p:txBody>
      </p:sp>
      <p:sp>
        <p:nvSpPr>
          <p:cNvPr id="159" name="01"/>
          <p:cNvSpPr txBox="1">
            <a:spLocks noGrp="1"/>
          </p:cNvSpPr>
          <p:nvPr>
            <p:ph type="body" sz="quarter" idx="14"/>
          </p:nvPr>
        </p:nvSpPr>
        <p:spPr>
          <a:xfrm>
            <a:off x="2750656" y="5189015"/>
            <a:ext cx="1526541" cy="15773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0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01</a:t>
            </a:r>
          </a:p>
        </p:txBody>
      </p:sp>
      <p:sp>
        <p:nvSpPr>
          <p:cNvPr id="160" name="02"/>
          <p:cNvSpPr txBox="1">
            <a:spLocks noGrp="1"/>
          </p:cNvSpPr>
          <p:nvPr>
            <p:ph type="body" sz="quarter" idx="15"/>
          </p:nvPr>
        </p:nvSpPr>
        <p:spPr>
          <a:xfrm>
            <a:off x="7994456" y="4632591"/>
            <a:ext cx="2091437" cy="217271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4000">
                <a:solidFill>
                  <a:srgbClr val="00A2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02</a:t>
            </a:r>
          </a:p>
        </p:txBody>
      </p:sp>
      <p:sp>
        <p:nvSpPr>
          <p:cNvPr id="161" name="03"/>
          <p:cNvSpPr txBox="1">
            <a:spLocks noGrp="1"/>
          </p:cNvSpPr>
          <p:nvPr>
            <p:ph type="body" sz="quarter" idx="16"/>
          </p:nvPr>
        </p:nvSpPr>
        <p:spPr>
          <a:xfrm>
            <a:off x="13301504" y="5189015"/>
            <a:ext cx="1526541" cy="15773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0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03</a:t>
            </a:r>
          </a:p>
        </p:txBody>
      </p:sp>
      <p:sp>
        <p:nvSpPr>
          <p:cNvPr id="162" name="04"/>
          <p:cNvSpPr txBox="1">
            <a:spLocks noGrp="1"/>
          </p:cNvSpPr>
          <p:nvPr>
            <p:ph type="body" sz="quarter" idx="17"/>
          </p:nvPr>
        </p:nvSpPr>
        <p:spPr>
          <a:xfrm>
            <a:off x="18501433" y="5189015"/>
            <a:ext cx="1526541" cy="15773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0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04</a:t>
            </a:r>
          </a:p>
        </p:txBody>
      </p:sp>
      <p:sp>
        <p:nvSpPr>
          <p:cNvPr id="163" name="Here is title"/>
          <p:cNvSpPr txBox="1">
            <a:spLocks noGrp="1"/>
          </p:cNvSpPr>
          <p:nvPr>
            <p:ph type="body" sz="quarter" idx="18"/>
          </p:nvPr>
        </p:nvSpPr>
        <p:spPr>
          <a:xfrm>
            <a:off x="2796215" y="8120191"/>
            <a:ext cx="3409189" cy="82051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Here is title</a:t>
            </a:r>
          </a:p>
        </p:txBody>
      </p:sp>
      <p:sp>
        <p:nvSpPr>
          <p:cNvPr id="164" name="Here is title"/>
          <p:cNvSpPr txBox="1">
            <a:spLocks noGrp="1"/>
          </p:cNvSpPr>
          <p:nvPr>
            <p:ph type="body" sz="quarter" idx="19"/>
          </p:nvPr>
        </p:nvSpPr>
        <p:spPr>
          <a:xfrm>
            <a:off x="8110083" y="8120191"/>
            <a:ext cx="3409189" cy="82051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Here is title</a:t>
            </a:r>
          </a:p>
        </p:txBody>
      </p:sp>
      <p:sp>
        <p:nvSpPr>
          <p:cNvPr id="165" name="Here is title"/>
          <p:cNvSpPr txBox="1">
            <a:spLocks noGrp="1"/>
          </p:cNvSpPr>
          <p:nvPr>
            <p:ph type="body" sz="quarter" idx="20"/>
          </p:nvPr>
        </p:nvSpPr>
        <p:spPr>
          <a:xfrm>
            <a:off x="13426676" y="8120191"/>
            <a:ext cx="3409189" cy="82051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Here is title</a:t>
            </a:r>
          </a:p>
        </p:txBody>
      </p:sp>
      <p:sp>
        <p:nvSpPr>
          <p:cNvPr id="166" name="Here is title"/>
          <p:cNvSpPr txBox="1">
            <a:spLocks noGrp="1"/>
          </p:cNvSpPr>
          <p:nvPr>
            <p:ph type="body" sz="quarter" idx="21"/>
          </p:nvPr>
        </p:nvSpPr>
        <p:spPr>
          <a:xfrm>
            <a:off x="18743269" y="8120191"/>
            <a:ext cx="3409189" cy="82051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Here is title</a:t>
            </a:r>
          </a:p>
        </p:txBody>
      </p:sp>
      <p:sp>
        <p:nvSpPr>
          <p:cNvPr id="167" name="The exact size of the stake purchased by Geely is unknown"/>
          <p:cNvSpPr txBox="1">
            <a:spLocks noGrp="1"/>
          </p:cNvSpPr>
          <p:nvPr>
            <p:ph type="body" sz="quarter" idx="22"/>
          </p:nvPr>
        </p:nvSpPr>
        <p:spPr>
          <a:xfrm>
            <a:off x="2796215" y="9109203"/>
            <a:ext cx="3875914" cy="15380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The exact size of the stake purchased by Geely is unknown</a:t>
            </a:r>
          </a:p>
        </p:txBody>
      </p:sp>
      <p:sp>
        <p:nvSpPr>
          <p:cNvPr id="168" name="The exact size of the stake purchased by Geely is unknown"/>
          <p:cNvSpPr txBox="1">
            <a:spLocks noGrp="1"/>
          </p:cNvSpPr>
          <p:nvPr>
            <p:ph type="body" sz="quarter" idx="23"/>
          </p:nvPr>
        </p:nvSpPr>
        <p:spPr>
          <a:xfrm>
            <a:off x="8110083" y="9109203"/>
            <a:ext cx="3875914" cy="15380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The exact size of the stake purchased by Geely is unknown</a:t>
            </a:r>
          </a:p>
        </p:txBody>
      </p:sp>
      <p:sp>
        <p:nvSpPr>
          <p:cNvPr id="169" name="The exact size of the stake purchased by Geely is unknown"/>
          <p:cNvSpPr txBox="1">
            <a:spLocks noGrp="1"/>
          </p:cNvSpPr>
          <p:nvPr>
            <p:ph type="body" sz="quarter" idx="24"/>
          </p:nvPr>
        </p:nvSpPr>
        <p:spPr>
          <a:xfrm>
            <a:off x="13426676" y="9109203"/>
            <a:ext cx="3875914" cy="15380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The exact size of the stake purchased by Geely is unknown</a:t>
            </a:r>
          </a:p>
        </p:txBody>
      </p:sp>
      <p:sp>
        <p:nvSpPr>
          <p:cNvPr id="170" name="The exact size of the stake purchased by Geely is unknown"/>
          <p:cNvSpPr txBox="1">
            <a:spLocks noGrp="1"/>
          </p:cNvSpPr>
          <p:nvPr>
            <p:ph type="body" sz="quarter" idx="25"/>
          </p:nvPr>
        </p:nvSpPr>
        <p:spPr>
          <a:xfrm>
            <a:off x="18743269" y="9109203"/>
            <a:ext cx="3875914" cy="15380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The exact size of the stake purchased by Geely is unknown</a:t>
            </a:r>
          </a:p>
        </p:txBody>
      </p:sp>
      <p:sp>
        <p:nvSpPr>
          <p:cNvPr id="17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"/>
          <p:cNvSpPr/>
          <p:nvPr/>
        </p:nvSpPr>
        <p:spPr>
          <a:xfrm>
            <a:off x="-1" y="-23565"/>
            <a:ext cx="24384001" cy="13763130"/>
          </a:xfrm>
          <a:prstGeom prst="rect">
            <a:avLst/>
          </a:prstGeom>
          <a:gradFill>
            <a:gsLst>
              <a:gs pos="0">
                <a:schemeClr val="accent1">
                  <a:hueOff val="-1041933"/>
                  <a:satOff val="1264"/>
                  <a:lumOff val="16800"/>
                </a:schemeClr>
              </a:gs>
              <a:gs pos="100000">
                <a:schemeClr val="accent1">
                  <a:hueOff val="-78757"/>
                  <a:satOff val="2397"/>
                  <a:lumOff val="10536"/>
                </a:schemeClr>
              </a:gs>
            </a:gsLst>
            <a:path>
              <a:fillToRect l="99914" t="99312" r="85" b="687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矩形"/>
          <p:cNvSpPr/>
          <p:nvPr/>
        </p:nvSpPr>
        <p:spPr>
          <a:xfrm>
            <a:off x="9502893" y="-23565"/>
            <a:ext cx="14864278" cy="137631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标题文本"/>
          <p:cNvSpPr txBox="1">
            <a:spLocks noGrp="1"/>
          </p:cNvSpPr>
          <p:nvPr>
            <p:ph type="title"/>
          </p:nvPr>
        </p:nvSpPr>
        <p:spPr>
          <a:xfrm>
            <a:off x="1698962" y="488131"/>
            <a:ext cx="20724219" cy="2006601"/>
          </a:xfrm>
          <a:prstGeom prst="rect">
            <a:avLst/>
          </a:prstGeom>
        </p:spPr>
        <p:txBody>
          <a:bodyPr anchor="b"/>
          <a:lstStyle>
            <a:lvl1pPr algn="l"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3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87862" y="2465850"/>
            <a:ext cx="20724220" cy="15875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6000">
                <a:solidFill>
                  <a:srgbClr val="DCDE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  <a:lvl2pPr marL="0" indent="228600">
              <a:spcBef>
                <a:spcPts val="0"/>
              </a:spcBef>
              <a:buSzTx/>
              <a:buNone/>
              <a:defRPr sz="6000">
                <a:solidFill>
                  <a:srgbClr val="DCDE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2pPr>
            <a:lvl3pPr marL="0" indent="457200">
              <a:spcBef>
                <a:spcPts val="0"/>
              </a:spcBef>
              <a:buSzTx/>
              <a:buNone/>
              <a:defRPr sz="6000">
                <a:solidFill>
                  <a:srgbClr val="DCDE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3pPr>
            <a:lvl4pPr marL="0" indent="685800">
              <a:spcBef>
                <a:spcPts val="0"/>
              </a:spcBef>
              <a:buSzTx/>
              <a:buNone/>
              <a:defRPr sz="6000">
                <a:solidFill>
                  <a:srgbClr val="DCDE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4pPr>
            <a:lvl5pPr marL="0" indent="914400">
              <a:spcBef>
                <a:spcPts val="0"/>
              </a:spcBef>
              <a:buSzTx/>
              <a:buNone/>
              <a:defRPr sz="6000">
                <a:solidFill>
                  <a:srgbClr val="DCDE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"/>
          <p:cNvSpPr/>
          <p:nvPr/>
        </p:nvSpPr>
        <p:spPr>
          <a:xfrm>
            <a:off x="-1" y="-23565"/>
            <a:ext cx="24384001" cy="13763130"/>
          </a:xfrm>
          <a:prstGeom prst="rect">
            <a:avLst/>
          </a:prstGeom>
          <a:gradFill>
            <a:gsLst>
              <a:gs pos="0">
                <a:schemeClr val="accent1">
                  <a:hueOff val="-1041933"/>
                  <a:satOff val="1264"/>
                  <a:lumOff val="16800"/>
                </a:schemeClr>
              </a:gs>
              <a:gs pos="100000">
                <a:schemeClr val="accent1">
                  <a:hueOff val="-78757"/>
                  <a:satOff val="2397"/>
                  <a:lumOff val="10536"/>
                </a:schemeClr>
              </a:gs>
            </a:gsLst>
            <a:path>
              <a:fillToRect l="99914" t="99312" r="85" b="687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标题文本"/>
          <p:cNvSpPr txBox="1">
            <a:spLocks noGrp="1"/>
          </p:cNvSpPr>
          <p:nvPr>
            <p:ph type="title"/>
          </p:nvPr>
        </p:nvSpPr>
        <p:spPr>
          <a:xfrm>
            <a:off x="3984728" y="6895718"/>
            <a:ext cx="17506158" cy="3769123"/>
          </a:xfrm>
          <a:prstGeom prst="rect">
            <a:avLst/>
          </a:prstGeom>
        </p:spPr>
        <p:txBody>
          <a:bodyPr anchor="b"/>
          <a:lstStyle>
            <a:lvl1pPr algn="l">
              <a:defRPr sz="10000"/>
            </a:lvl1pPr>
          </a:lstStyle>
          <a:p>
            <a:r>
              <a:t>标题文本</a:t>
            </a:r>
          </a:p>
        </p:txBody>
      </p:sp>
      <p:sp>
        <p:nvSpPr>
          <p:cNvPr id="4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984728" y="10380847"/>
            <a:ext cx="17506158" cy="15875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000">
                <a:solidFill>
                  <a:srgbClr val="DCDE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  <a:lvl2pPr marL="0" indent="228600">
              <a:spcBef>
                <a:spcPts val="0"/>
              </a:spcBef>
              <a:buSzTx/>
              <a:buNone/>
              <a:defRPr sz="5000">
                <a:solidFill>
                  <a:srgbClr val="DCDE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2pPr>
            <a:lvl3pPr marL="0" indent="457200">
              <a:spcBef>
                <a:spcPts val="0"/>
              </a:spcBef>
              <a:buSzTx/>
              <a:buNone/>
              <a:defRPr sz="5000">
                <a:solidFill>
                  <a:srgbClr val="DCDE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3pPr>
            <a:lvl4pPr marL="0" indent="685800">
              <a:spcBef>
                <a:spcPts val="0"/>
              </a:spcBef>
              <a:buSzTx/>
              <a:buNone/>
              <a:defRPr sz="5000">
                <a:solidFill>
                  <a:srgbClr val="DCDE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4pPr>
            <a:lvl5pPr marL="0" indent="914400">
              <a:spcBef>
                <a:spcPts val="0"/>
              </a:spcBef>
              <a:buSzTx/>
              <a:buNone/>
              <a:defRPr sz="5000">
                <a:solidFill>
                  <a:srgbClr val="DCDE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6" name="矩形"/>
          <p:cNvSpPr/>
          <p:nvPr/>
        </p:nvSpPr>
        <p:spPr>
          <a:xfrm>
            <a:off x="-16830" y="5074"/>
            <a:ext cx="24384001" cy="14005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01"/>
          <p:cNvSpPr txBox="1">
            <a:spLocks noGrp="1"/>
          </p:cNvSpPr>
          <p:nvPr>
            <p:ph type="body" sz="quarter" idx="13"/>
          </p:nvPr>
        </p:nvSpPr>
        <p:spPr>
          <a:xfrm>
            <a:off x="1155148" y="8509506"/>
            <a:ext cx="2906688" cy="323012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9000">
                <a:solidFill>
                  <a:srgbClr val="92D8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01</a:t>
            </a:r>
          </a:p>
        </p:txBody>
      </p:sp>
      <p:pic>
        <p:nvPicPr>
          <p:cNvPr id="48" name="图像" descr="图像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tretch>
            <a:fillRect/>
          </a:stretch>
        </p:blipFill>
        <p:spPr>
          <a:xfrm>
            <a:off x="14063786" y="7147997"/>
            <a:ext cx="8956427" cy="10342006"/>
          </a:xfrm>
          <a:prstGeom prst="rect">
            <a:avLst/>
          </a:prstGeom>
          <a:ln w="25400">
            <a:miter lim="400000"/>
          </a:ln>
        </p:spPr>
      </p:pic>
      <p:sp>
        <p:nvSpPr>
          <p:cNvPr id="49" name="矩形"/>
          <p:cNvSpPr/>
          <p:nvPr/>
        </p:nvSpPr>
        <p:spPr>
          <a:xfrm>
            <a:off x="-16830" y="12349474"/>
            <a:ext cx="24384001" cy="14005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这里添加标题内容"/>
          <p:cNvSpPr txBox="1">
            <a:spLocks noGrp="1"/>
          </p:cNvSpPr>
          <p:nvPr>
            <p:ph type="body" sz="quarter" idx="13"/>
          </p:nvPr>
        </p:nvSpPr>
        <p:spPr>
          <a:xfrm>
            <a:off x="609477" y="304121"/>
            <a:ext cx="14493678" cy="112424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5600"/>
            </a:lvl1pPr>
          </a:lstStyle>
          <a:p>
            <a:r>
              <a:t>这里添加标题内容</a:t>
            </a:r>
          </a:p>
        </p:txBody>
      </p:sp>
      <p:sp>
        <p:nvSpPr>
          <p:cNvPr id="58" name="Subtitle Text"/>
          <p:cNvSpPr txBox="1">
            <a:spLocks noGrp="1"/>
          </p:cNvSpPr>
          <p:nvPr>
            <p:ph type="body" sz="quarter" idx="14"/>
          </p:nvPr>
        </p:nvSpPr>
        <p:spPr>
          <a:xfrm>
            <a:off x="609477" y="1264218"/>
            <a:ext cx="15077679" cy="90408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A6AAA9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Subtitle Text</a:t>
            </a:r>
          </a:p>
        </p:txBody>
      </p:sp>
      <p:sp>
        <p:nvSpPr>
          <p:cNvPr id="59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0" name="研发效能事业部：打造具备全球竞争力、效率/质量最优的研发/运维/测试平台"/>
          <p:cNvSpPr txBox="1"/>
          <p:nvPr/>
        </p:nvSpPr>
        <p:spPr>
          <a:xfrm>
            <a:off x="14698794" y="12979399"/>
            <a:ext cx="8877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A6AAA9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研发效能事业部：打造具备全球竞争力、效率/质量最优的研发/运维/测试平台</a:t>
            </a:r>
          </a:p>
        </p:txBody>
      </p:sp>
      <p:sp>
        <p:nvSpPr>
          <p:cNvPr id="6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页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这里添加标题内容"/>
          <p:cNvSpPr txBox="1">
            <a:spLocks noGrp="1"/>
          </p:cNvSpPr>
          <p:nvPr>
            <p:ph type="body" sz="quarter" idx="13"/>
          </p:nvPr>
        </p:nvSpPr>
        <p:spPr>
          <a:xfrm>
            <a:off x="596900" y="4744883"/>
            <a:ext cx="10275987" cy="20066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5600"/>
            </a:lvl1pPr>
          </a:lstStyle>
          <a:p>
            <a:r>
              <a:t>这里添加标题内容</a:t>
            </a:r>
          </a:p>
        </p:txBody>
      </p:sp>
      <p:sp>
        <p:nvSpPr>
          <p:cNvPr id="69" name="Subtitle Text"/>
          <p:cNvSpPr txBox="1">
            <a:spLocks noGrp="1"/>
          </p:cNvSpPr>
          <p:nvPr>
            <p:ph type="body" sz="quarter" idx="14"/>
          </p:nvPr>
        </p:nvSpPr>
        <p:spPr>
          <a:xfrm>
            <a:off x="647700" y="6639679"/>
            <a:ext cx="10275987" cy="15875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A6AAA9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Subtitle Text</a:t>
            </a:r>
          </a:p>
        </p:txBody>
      </p:sp>
      <p:sp>
        <p:nvSpPr>
          <p:cNvPr id="70" name="三角形"/>
          <p:cNvSpPr/>
          <p:nvPr/>
        </p:nvSpPr>
        <p:spPr>
          <a:xfrm>
            <a:off x="3175" y="55529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1" name="研发效能事业部：打造具备全球竞争力、效率/质量最优的研发/运维/测试平台"/>
          <p:cNvSpPr txBox="1"/>
          <p:nvPr/>
        </p:nvSpPr>
        <p:spPr>
          <a:xfrm>
            <a:off x="14698794" y="12979399"/>
            <a:ext cx="8877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A6AAA9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研发效能事业部：打造具备全球竞争力、效率/质量最优的研发/运维/测试平台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文本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这里添加标题内容"/>
          <p:cNvSpPr txBox="1">
            <a:spLocks noGrp="1"/>
          </p:cNvSpPr>
          <p:nvPr>
            <p:ph type="body" sz="quarter" idx="13"/>
          </p:nvPr>
        </p:nvSpPr>
        <p:spPr>
          <a:xfrm>
            <a:off x="609477" y="304121"/>
            <a:ext cx="14493678" cy="112424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5600"/>
            </a:lvl1pPr>
          </a:lstStyle>
          <a:p>
            <a:r>
              <a:t>这里添加标题内容</a:t>
            </a:r>
          </a:p>
        </p:txBody>
      </p:sp>
      <p:sp>
        <p:nvSpPr>
          <p:cNvPr id="80" name="Subtitle Text"/>
          <p:cNvSpPr txBox="1">
            <a:spLocks noGrp="1"/>
          </p:cNvSpPr>
          <p:nvPr>
            <p:ph type="body" sz="quarter" idx="14"/>
          </p:nvPr>
        </p:nvSpPr>
        <p:spPr>
          <a:xfrm>
            <a:off x="609477" y="1264218"/>
            <a:ext cx="9403557" cy="90408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A6AAA9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Subtitle Text</a:t>
            </a:r>
          </a:p>
        </p:txBody>
      </p:sp>
      <p:sp>
        <p:nvSpPr>
          <p:cNvPr id="81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2" name="这里添加内容一…"/>
          <p:cNvSpPr txBox="1">
            <a:spLocks noGrp="1"/>
          </p:cNvSpPr>
          <p:nvPr>
            <p:ph type="body" sz="half" idx="15"/>
          </p:nvPr>
        </p:nvSpPr>
        <p:spPr>
          <a:xfrm>
            <a:off x="1320677" y="2949987"/>
            <a:ext cx="10277278" cy="7044830"/>
          </a:xfrm>
          <a:prstGeom prst="rect">
            <a:avLst/>
          </a:prstGeom>
        </p:spPr>
        <p:txBody>
          <a:bodyPr anchor="b"/>
          <a:lstStyle/>
          <a:p>
            <a:pPr>
              <a:spcBef>
                <a:spcPts val="5900"/>
              </a:spcBef>
            </a:pPr>
            <a:r>
              <a:t>这里添加内容一</a:t>
            </a:r>
          </a:p>
          <a:p>
            <a:pPr>
              <a:spcBef>
                <a:spcPts val="5900"/>
              </a:spcBef>
            </a:pPr>
            <a:r>
              <a:t>这里添加内容二</a:t>
            </a:r>
          </a:p>
          <a:p>
            <a:pPr>
              <a:spcBef>
                <a:spcPts val="5900"/>
              </a:spcBef>
            </a:pPr>
            <a:r>
              <a:t>这里添加内容三</a:t>
            </a:r>
          </a:p>
          <a:p>
            <a:pPr>
              <a:spcBef>
                <a:spcPts val="5900"/>
              </a:spcBef>
            </a:pPr>
            <a:r>
              <a:t>这里添加内容四</a:t>
            </a:r>
          </a:p>
          <a:p>
            <a:pPr>
              <a:spcBef>
                <a:spcPts val="5900"/>
              </a:spcBef>
            </a:pPr>
            <a:r>
              <a:t>这里添加内容五</a:t>
            </a:r>
          </a:p>
        </p:txBody>
      </p:sp>
      <p:sp>
        <p:nvSpPr>
          <p:cNvPr id="83" name="研发效能事业部：打造具备全球竞争力、效率/质量最优的研发/运维/测试平台"/>
          <p:cNvSpPr txBox="1"/>
          <p:nvPr/>
        </p:nvSpPr>
        <p:spPr>
          <a:xfrm>
            <a:off x="14698794" y="12979399"/>
            <a:ext cx="8877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A6AAA9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研发效能事业部：打造具备全球竞争力、效率/质量最优的研发/运维/测试平台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多图与文字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2531170_221715511000_2.jpg"/>
          <p:cNvSpPr>
            <a:spLocks noGrp="1"/>
          </p:cNvSpPr>
          <p:nvPr>
            <p:ph type="pic" sz="quarter" idx="13"/>
          </p:nvPr>
        </p:nvSpPr>
        <p:spPr>
          <a:xfrm>
            <a:off x="806914" y="2621324"/>
            <a:ext cx="7596155" cy="509583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2" name="xpqcsbqg.jpg@1072w_1i_80Q.jpg"/>
          <p:cNvSpPr>
            <a:spLocks noGrp="1"/>
          </p:cNvSpPr>
          <p:nvPr>
            <p:ph type="pic" sz="quarter" idx="14"/>
          </p:nvPr>
        </p:nvSpPr>
        <p:spPr>
          <a:xfrm>
            <a:off x="8393906" y="2621324"/>
            <a:ext cx="7596155" cy="509583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3" name="epneovrj.jpg@1072w_1i_80Q.jpg"/>
          <p:cNvSpPr>
            <a:spLocks noGrp="1"/>
          </p:cNvSpPr>
          <p:nvPr>
            <p:ph type="pic" sz="quarter" idx="15"/>
          </p:nvPr>
        </p:nvSpPr>
        <p:spPr>
          <a:xfrm>
            <a:off x="15974350" y="2621324"/>
            <a:ext cx="7596155" cy="509583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这里添加标题内容"/>
          <p:cNvSpPr txBox="1">
            <a:spLocks noGrp="1"/>
          </p:cNvSpPr>
          <p:nvPr>
            <p:ph type="body" sz="quarter" idx="16"/>
          </p:nvPr>
        </p:nvSpPr>
        <p:spPr>
          <a:xfrm>
            <a:off x="608136" y="304121"/>
            <a:ext cx="14493678" cy="112424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5600">
                <a:solidFill>
                  <a:srgbClr val="FFFFFF"/>
                </a:solidFill>
              </a:defRPr>
            </a:lvl1pPr>
          </a:lstStyle>
          <a:p>
            <a:r>
              <a:t>这里添加标题内容</a:t>
            </a:r>
          </a:p>
        </p:txBody>
      </p:sp>
      <p:sp>
        <p:nvSpPr>
          <p:cNvPr id="95" name="Subtitle Text"/>
          <p:cNvSpPr txBox="1">
            <a:spLocks noGrp="1"/>
          </p:cNvSpPr>
          <p:nvPr>
            <p:ph type="body" sz="quarter" idx="17"/>
          </p:nvPr>
        </p:nvSpPr>
        <p:spPr>
          <a:xfrm>
            <a:off x="608136" y="1264218"/>
            <a:ext cx="15077679" cy="90408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DCDE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Subtitle Text</a:t>
            </a:r>
          </a:p>
        </p:txBody>
      </p:sp>
      <p:sp>
        <p:nvSpPr>
          <p:cNvPr id="96" name="添加小标题"/>
          <p:cNvSpPr txBox="1">
            <a:spLocks noGrp="1"/>
          </p:cNvSpPr>
          <p:nvPr>
            <p:ph type="body" sz="quarter" idx="18"/>
          </p:nvPr>
        </p:nvSpPr>
        <p:spPr>
          <a:xfrm>
            <a:off x="3036558" y="9110284"/>
            <a:ext cx="2781301" cy="850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添加小标题</a:t>
            </a:r>
          </a:p>
        </p:txBody>
      </p:sp>
      <p:sp>
        <p:nvSpPr>
          <p:cNvPr id="97" name="模块的大小、数量、间隔不做限制，可根据需要调整"/>
          <p:cNvSpPr txBox="1">
            <a:spLocks noGrp="1"/>
          </p:cNvSpPr>
          <p:nvPr>
            <p:ph type="body" sz="quarter" idx="19"/>
          </p:nvPr>
        </p:nvSpPr>
        <p:spPr>
          <a:xfrm>
            <a:off x="2221550" y="10018603"/>
            <a:ext cx="4792316" cy="12750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A6AAA9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模块的大小、数量、间隔不做限制，可根据需要调整</a:t>
            </a:r>
          </a:p>
        </p:txBody>
      </p:sp>
      <p:sp>
        <p:nvSpPr>
          <p:cNvPr id="98" name="添加小标题"/>
          <p:cNvSpPr txBox="1">
            <a:spLocks noGrp="1"/>
          </p:cNvSpPr>
          <p:nvPr>
            <p:ph type="body" sz="quarter" idx="20"/>
          </p:nvPr>
        </p:nvSpPr>
        <p:spPr>
          <a:xfrm>
            <a:off x="10607773" y="9110284"/>
            <a:ext cx="2781301" cy="850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添加小标题</a:t>
            </a:r>
          </a:p>
        </p:txBody>
      </p:sp>
      <p:sp>
        <p:nvSpPr>
          <p:cNvPr id="99" name="模块的大小、数量、间隔不做限制，可根据需要调整"/>
          <p:cNvSpPr txBox="1">
            <a:spLocks noGrp="1"/>
          </p:cNvSpPr>
          <p:nvPr>
            <p:ph type="body" sz="quarter" idx="21"/>
          </p:nvPr>
        </p:nvSpPr>
        <p:spPr>
          <a:xfrm>
            <a:off x="9795842" y="10018603"/>
            <a:ext cx="4792316" cy="12750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A6AAA9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模块的大小、数量、间隔不做限制，可根据需要调整</a:t>
            </a:r>
          </a:p>
        </p:txBody>
      </p:sp>
      <p:sp>
        <p:nvSpPr>
          <p:cNvPr id="100" name="添加小标题"/>
          <p:cNvSpPr txBox="1">
            <a:spLocks noGrp="1"/>
          </p:cNvSpPr>
          <p:nvPr>
            <p:ph type="body" sz="quarter" idx="22"/>
          </p:nvPr>
        </p:nvSpPr>
        <p:spPr>
          <a:xfrm>
            <a:off x="18191294" y="9110284"/>
            <a:ext cx="2781301" cy="850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添加小标题</a:t>
            </a:r>
          </a:p>
        </p:txBody>
      </p:sp>
      <p:sp>
        <p:nvSpPr>
          <p:cNvPr id="101" name="模块的大小、数量、间隔不做限制，可根据需要调整"/>
          <p:cNvSpPr txBox="1">
            <a:spLocks noGrp="1"/>
          </p:cNvSpPr>
          <p:nvPr>
            <p:ph type="body" sz="quarter" idx="23"/>
          </p:nvPr>
        </p:nvSpPr>
        <p:spPr>
          <a:xfrm>
            <a:off x="17376286" y="10018603"/>
            <a:ext cx="4792316" cy="12750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A6AAA9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模块的大小、数量、间隔不做限制，可根据需要调整</a:t>
            </a:r>
          </a:p>
        </p:txBody>
      </p:sp>
      <p:sp>
        <p:nvSpPr>
          <p:cNvPr id="10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单图与文字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"/>
          <p:cNvSpPr/>
          <p:nvPr/>
        </p:nvSpPr>
        <p:spPr>
          <a:xfrm>
            <a:off x="-1" y="-23565"/>
            <a:ext cx="24384001" cy="13763130"/>
          </a:xfrm>
          <a:prstGeom prst="rect">
            <a:avLst/>
          </a:prstGeom>
          <a:gradFill>
            <a:gsLst>
              <a:gs pos="0">
                <a:schemeClr val="accent1">
                  <a:hueOff val="-1041933"/>
                  <a:satOff val="1264"/>
                  <a:lumOff val="16800"/>
                </a:schemeClr>
              </a:gs>
              <a:gs pos="100000">
                <a:schemeClr val="accent1">
                  <a:hueOff val="-78757"/>
                  <a:satOff val="2397"/>
                  <a:lumOff val="10536"/>
                </a:schemeClr>
              </a:gs>
            </a:gsLst>
            <a:path>
              <a:fillToRect l="99914" t="99312" r="85" b="687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1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14912" y="12800303"/>
            <a:ext cx="2930705" cy="62559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图像"/>
          <p:cNvSpPr>
            <a:spLocks noGrp="1"/>
          </p:cNvSpPr>
          <p:nvPr>
            <p:ph type="pic" idx="13"/>
          </p:nvPr>
        </p:nvSpPr>
        <p:spPr>
          <a:xfrm>
            <a:off x="11396637" y="-31586"/>
            <a:ext cx="12992719" cy="1377917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2" name="这里添加标题内容"/>
          <p:cNvSpPr txBox="1">
            <a:spLocks noGrp="1"/>
          </p:cNvSpPr>
          <p:nvPr>
            <p:ph type="body" sz="quarter" idx="14"/>
          </p:nvPr>
        </p:nvSpPr>
        <p:spPr>
          <a:xfrm>
            <a:off x="711200" y="5579511"/>
            <a:ext cx="10275987" cy="117197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5600">
                <a:solidFill>
                  <a:srgbClr val="FFFFFF"/>
                </a:solidFill>
              </a:defRPr>
            </a:lvl1pPr>
          </a:lstStyle>
          <a:p>
            <a:r>
              <a:t>这里添加标题内容</a:t>
            </a:r>
          </a:p>
        </p:txBody>
      </p:sp>
      <p:sp>
        <p:nvSpPr>
          <p:cNvPr id="113" name="Subtitle Text"/>
          <p:cNvSpPr txBox="1">
            <a:spLocks noGrp="1"/>
          </p:cNvSpPr>
          <p:nvPr>
            <p:ph type="body" sz="quarter" idx="15"/>
          </p:nvPr>
        </p:nvSpPr>
        <p:spPr>
          <a:xfrm>
            <a:off x="762000" y="6649884"/>
            <a:ext cx="10275987" cy="78144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DCDE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Subtitle Text</a:t>
            </a:r>
          </a:p>
        </p:txBody>
      </p:sp>
      <p:sp>
        <p:nvSpPr>
          <p:cNvPr id="114" name="三角形"/>
          <p:cNvSpPr/>
          <p:nvPr/>
        </p:nvSpPr>
        <p:spPr>
          <a:xfrm>
            <a:off x="3175" y="55529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solidFill>
            <a:srgbClr val="92D8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单图与文字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"/>
          <p:cNvSpPr/>
          <p:nvPr/>
        </p:nvSpPr>
        <p:spPr>
          <a:xfrm>
            <a:off x="-1" y="-23565"/>
            <a:ext cx="24384001" cy="13763130"/>
          </a:xfrm>
          <a:prstGeom prst="rect">
            <a:avLst/>
          </a:prstGeom>
          <a:gradFill>
            <a:gsLst>
              <a:gs pos="0">
                <a:schemeClr val="accent1">
                  <a:hueOff val="-1041933"/>
                  <a:satOff val="1264"/>
                  <a:lumOff val="16800"/>
                </a:schemeClr>
              </a:gs>
              <a:gs pos="100000">
                <a:schemeClr val="accent1">
                  <a:hueOff val="-78757"/>
                  <a:satOff val="2397"/>
                  <a:lumOff val="10536"/>
                </a:schemeClr>
              </a:gs>
            </a:gsLst>
            <a:path>
              <a:fillToRect l="99914" t="99312" r="85" b="687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3" name="tkhtlpiq.jpg@1072w_1i_80Q.jpg"/>
          <p:cNvSpPr>
            <a:spLocks noGrp="1"/>
          </p:cNvSpPr>
          <p:nvPr>
            <p:ph type="pic" sz="half" idx="13"/>
          </p:nvPr>
        </p:nvSpPr>
        <p:spPr>
          <a:xfrm>
            <a:off x="800689" y="2636406"/>
            <a:ext cx="11677430" cy="97232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4" name="这里添加标题内容"/>
          <p:cNvSpPr txBox="1">
            <a:spLocks noGrp="1"/>
          </p:cNvSpPr>
          <p:nvPr>
            <p:ph type="body" sz="quarter" idx="14"/>
          </p:nvPr>
        </p:nvSpPr>
        <p:spPr>
          <a:xfrm>
            <a:off x="608136" y="304121"/>
            <a:ext cx="14493678" cy="112424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5600">
                <a:solidFill>
                  <a:srgbClr val="FFFFFF"/>
                </a:solidFill>
              </a:defRPr>
            </a:lvl1pPr>
          </a:lstStyle>
          <a:p>
            <a:r>
              <a:t>这里添加标题内容</a:t>
            </a:r>
          </a:p>
        </p:txBody>
      </p:sp>
      <p:sp>
        <p:nvSpPr>
          <p:cNvPr id="125" name="Subtitle Text"/>
          <p:cNvSpPr txBox="1">
            <a:spLocks noGrp="1"/>
          </p:cNvSpPr>
          <p:nvPr>
            <p:ph type="body" sz="quarter" idx="15"/>
          </p:nvPr>
        </p:nvSpPr>
        <p:spPr>
          <a:xfrm>
            <a:off x="608136" y="1264218"/>
            <a:ext cx="15077679" cy="90408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DCDE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Subtitle Text</a:t>
            </a:r>
          </a:p>
        </p:txBody>
      </p:sp>
      <p:sp>
        <p:nvSpPr>
          <p:cNvPr id="126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solidFill>
            <a:srgbClr val="92D8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添加小标题"/>
          <p:cNvSpPr txBox="1">
            <a:spLocks noGrp="1"/>
          </p:cNvSpPr>
          <p:nvPr>
            <p:ph type="body" sz="quarter" idx="16"/>
          </p:nvPr>
        </p:nvSpPr>
        <p:spPr>
          <a:xfrm>
            <a:off x="13659248" y="4105096"/>
            <a:ext cx="2781301" cy="850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t>添加小标题</a:t>
            </a:r>
          </a:p>
        </p:txBody>
      </p:sp>
      <p:sp>
        <p:nvSpPr>
          <p:cNvPr id="128" name="图片宽度不作限制，可根据需要调整；图片高度尽量以此为标准…"/>
          <p:cNvSpPr txBox="1">
            <a:spLocks noGrp="1"/>
          </p:cNvSpPr>
          <p:nvPr>
            <p:ph type="body" sz="quarter" idx="17"/>
          </p:nvPr>
        </p:nvSpPr>
        <p:spPr>
          <a:xfrm>
            <a:off x="13659248" y="5718760"/>
            <a:ext cx="8670119" cy="511556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66346" indent="-366346">
              <a:lnSpc>
                <a:spcPct val="12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图片宽度不作限制，可根据需要调整；图片高度尽量以此为标准</a:t>
            </a:r>
          </a:p>
          <a:p>
            <a:pPr marL="366346" indent="-366346">
              <a:lnSpc>
                <a:spcPct val="12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/>
          </a:p>
          <a:p>
            <a:pPr marL="366346" indent="-366346">
              <a:lnSpc>
                <a:spcPct val="12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图片宽度不作限制，可根据需要调整；图片高度尽量以此为标准</a:t>
            </a:r>
          </a:p>
          <a:p>
            <a:pPr marL="366346" indent="-366346">
              <a:lnSpc>
                <a:spcPct val="12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/>
          </a:p>
          <a:p>
            <a:pPr marL="366346" indent="-366346">
              <a:lnSpc>
                <a:spcPct val="12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图片宽度不作限制，可根据需要调整；图片高度尽量以此为标准</a:t>
            </a:r>
          </a:p>
        </p:txBody>
      </p:sp>
      <p:sp>
        <p:nvSpPr>
          <p:cNvPr id="129" name="研发效能事业部：打造具备全球竞争力、效率/质量最优的研发/运维/测试平台"/>
          <p:cNvSpPr txBox="1"/>
          <p:nvPr/>
        </p:nvSpPr>
        <p:spPr>
          <a:xfrm>
            <a:off x="14698794" y="12979399"/>
            <a:ext cx="8877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研发效能事业部：打造具备全球竞争力、效率/质量最优的研发/运维/测试平台</a:t>
            </a:r>
          </a:p>
        </p:txBody>
      </p:sp>
      <p:sp>
        <p:nvSpPr>
          <p:cNvPr id="1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1" y="-23565"/>
            <a:ext cx="24384001" cy="13763130"/>
          </a:xfrm>
          <a:prstGeom prst="rect">
            <a:avLst/>
          </a:prstGeom>
          <a:gradFill>
            <a:gsLst>
              <a:gs pos="0">
                <a:schemeClr val="accent1">
                  <a:hueOff val="-1041933"/>
                  <a:satOff val="1264"/>
                  <a:lumOff val="16800"/>
                </a:schemeClr>
              </a:gs>
              <a:gs pos="100000">
                <a:schemeClr val="accent1">
                  <a:hueOff val="-78757"/>
                  <a:satOff val="2397"/>
                  <a:lumOff val="10536"/>
                </a:schemeClr>
              </a:gs>
            </a:gsLst>
            <a:path>
              <a:fillToRect l="99914" t="99312" r="85" b="687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矩形"/>
          <p:cNvSpPr/>
          <p:nvPr/>
        </p:nvSpPr>
        <p:spPr>
          <a:xfrm>
            <a:off x="821969" y="2621836"/>
            <a:ext cx="22754127" cy="97169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solidFill>
            <a:srgbClr val="92D8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" name="研发效能事业部：打造具备全球竞争力、效率/质量最优的研发/运维/测试平台"/>
          <p:cNvSpPr txBox="1"/>
          <p:nvPr/>
        </p:nvSpPr>
        <p:spPr>
          <a:xfrm>
            <a:off x="14698794" y="12979399"/>
            <a:ext cx="8877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研发效能事业部：打造具备全球竞争力、效率/质量最优的研发/运维/测试平台</a:t>
            </a:r>
          </a:p>
        </p:txBody>
      </p:sp>
      <p:sp>
        <p:nvSpPr>
          <p:cNvPr id="6" name="标题文本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7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PingFang SC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PingFang SC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PingFang SC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PingFang SC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PingFang SC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PingFang SC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PingFang SC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PingFang SC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PingFang SC Medium"/>
        </a:defRPr>
      </a:lvl9pPr>
    </p:titleStyle>
    <p:bodyStyle>
      <a:lvl1pPr marL="512884" marR="0" indent="-512884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PingFang SC Medium"/>
        </a:defRPr>
      </a:lvl1pPr>
      <a:lvl2pPr marL="1147884" marR="0" indent="-512884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PingFang SC Medium"/>
        </a:defRPr>
      </a:lvl2pPr>
      <a:lvl3pPr marL="1782884" marR="0" indent="-512884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PingFang SC Medium"/>
        </a:defRPr>
      </a:lvl3pPr>
      <a:lvl4pPr marL="2417884" marR="0" indent="-512884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PingFang SC Medium"/>
        </a:defRPr>
      </a:lvl4pPr>
      <a:lvl5pPr marL="3052884" marR="0" indent="-512884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PingFang SC Medium"/>
        </a:defRPr>
      </a:lvl5pPr>
      <a:lvl6pPr marL="3687884" marR="0" indent="-512884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PingFang SC Medium"/>
        </a:defRPr>
      </a:lvl6pPr>
      <a:lvl7pPr marL="4322884" marR="0" indent="-512884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PingFang SC Medium"/>
        </a:defRPr>
      </a:lvl7pPr>
      <a:lvl8pPr marL="4957884" marR="0" indent="-512884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PingFang SC Medium"/>
        </a:defRPr>
      </a:lvl8pPr>
      <a:lvl9pPr marL="5592884" marR="0" indent="-512884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PingFang SC Medium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microsoft.com/office/2007/relationships/hdphoto" Target="../media/hdphoto4.wdp"/><Relationship Id="rId6" Type="http://schemas.openxmlformats.org/officeDocument/2006/relationships/image" Target="../media/image20.png"/><Relationship Id="rId7" Type="http://schemas.microsoft.com/office/2007/relationships/hdphoto" Target="../media/hdphoto5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chart" Target="../charts/chart1.xml"/><Relationship Id="rId6" Type="http://schemas.openxmlformats.org/officeDocument/2006/relationships/chart" Target="../charts/chart2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tiff"/><Relationship Id="rId3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80.png"/><Relationship Id="rId5" Type="http://schemas.openxmlformats.org/officeDocument/2006/relationships/image" Target="../media/image190.png"/><Relationship Id="rId6" Type="http://schemas.openxmlformats.org/officeDocument/2006/relationships/image" Target="../media/image200.png"/><Relationship Id="rId7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2.xml"/><Relationship Id="rId12" Type="http://schemas.openxmlformats.org/officeDocument/2006/relationships/diagramData" Target="../diagrams/data3.xml"/><Relationship Id="rId13" Type="http://schemas.openxmlformats.org/officeDocument/2006/relationships/diagramLayout" Target="../diagrams/layout3.xml"/><Relationship Id="rId14" Type="http://schemas.openxmlformats.org/officeDocument/2006/relationships/diagramQuickStyle" Target="../diagrams/quickStyle3.xml"/><Relationship Id="rId15" Type="http://schemas.openxmlformats.org/officeDocument/2006/relationships/diagramColors" Target="../diagrams/colors3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5" Type="http://schemas.openxmlformats.org/officeDocument/2006/relationships/image" Target="../media/image8.tiff"/><Relationship Id="rId6" Type="http://schemas.openxmlformats.org/officeDocument/2006/relationships/image" Target="../media/image9.png"/><Relationship Id="rId7" Type="http://schemas.microsoft.com/office/2007/relationships/hdphoto" Target="../media/hdphoto2.wdp"/><Relationship Id="rId8" Type="http://schemas.openxmlformats.org/officeDocument/2006/relationships/image" Target="../media/image10.tiff"/><Relationship Id="rId9" Type="http://schemas.openxmlformats.org/officeDocument/2006/relationships/image" Target="../media/image11.png"/><Relationship Id="rId10" Type="http://schemas.microsoft.com/office/2007/relationships/hdphoto" Target="../media/hdphoto3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代码智能团队规划"/>
          <p:cNvSpPr txBox="1">
            <a:spLocks noGrp="1"/>
          </p:cNvSpPr>
          <p:nvPr>
            <p:ph type="body" idx="13"/>
          </p:nvPr>
        </p:nvSpPr>
        <p:spPr>
          <a:xfrm>
            <a:off x="2641600" y="3394468"/>
            <a:ext cx="18809730" cy="22402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阿里代码缺陷检测探索与实践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18476157" y="6915576"/>
            <a:ext cx="29751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PingFang SC Medium"/>
              </a:rPr>
              <a:t>刘</a:t>
            </a:r>
            <a:r>
              <a:rPr kumimoji="0" lang="zh-CN" alt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PingFang SC Medium"/>
              </a:rPr>
              <a:t>力华（息羽）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PingFang SC Med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路线图-半年"/>
          <p:cNvSpPr txBox="1">
            <a:spLocks noGrp="1"/>
          </p:cNvSpPr>
          <p:nvPr>
            <p:ph type="body" idx="13"/>
          </p:nvPr>
        </p:nvSpPr>
        <p:spPr>
          <a:xfrm>
            <a:off x="665464" y="286952"/>
            <a:ext cx="8261967" cy="112424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altLang="zh-CN" dirty="0"/>
              <a:t>Commit</a:t>
            </a:r>
            <a:r>
              <a:rPr lang="zh-CN" altLang="en-US" dirty="0"/>
              <a:t> </a:t>
            </a:r>
            <a:r>
              <a:rPr lang="en-US" altLang="zh-CN" dirty="0" smtClean="0"/>
              <a:t>Defect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  <a:endParaRPr dirty="0"/>
          </a:p>
        </p:txBody>
      </p:sp>
      <p:sp>
        <p:nvSpPr>
          <p:cNvPr id="209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505" y="1615131"/>
            <a:ext cx="17201990" cy="1080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120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路线图-半年"/>
          <p:cNvSpPr txBox="1">
            <a:spLocks noGrp="1"/>
          </p:cNvSpPr>
          <p:nvPr>
            <p:ph type="body" idx="13"/>
          </p:nvPr>
        </p:nvSpPr>
        <p:spPr>
          <a:xfrm>
            <a:off x="665464" y="286952"/>
            <a:ext cx="8261967" cy="112424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Defect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 </a:t>
            </a:r>
            <a:r>
              <a:rPr lang="en-US" altLang="zh-CN" dirty="0" smtClean="0"/>
              <a:t>Labeling</a:t>
            </a:r>
            <a:endParaRPr dirty="0"/>
          </a:p>
        </p:txBody>
      </p:sp>
      <p:sp>
        <p:nvSpPr>
          <p:cNvPr id="209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7" name="组 6"/>
          <p:cNvGrpSpPr/>
          <p:nvPr/>
        </p:nvGrpSpPr>
        <p:grpSpPr>
          <a:xfrm>
            <a:off x="2738468" y="4075055"/>
            <a:ext cx="2880000" cy="2880000"/>
            <a:chOff x="4182258" y="4042610"/>
            <a:chExt cx="2880000" cy="2880000"/>
          </a:xfrm>
        </p:grpSpPr>
        <p:sp>
          <p:nvSpPr>
            <p:cNvPr id="10" name="Oval 64">
              <a:extLst>
                <a:ext uri="{FF2B5EF4-FFF2-40B4-BE49-F238E27FC236}">
                  <a16:creationId xmlns="" xmlns:a16="http://schemas.microsoft.com/office/drawing/2014/main" id="{FCD54220-ABA7-4E81-BBAA-470DF06A8BF9}"/>
                </a:ext>
              </a:extLst>
            </p:cNvPr>
            <p:cNvSpPr/>
            <p:nvPr/>
          </p:nvSpPr>
          <p:spPr>
            <a:xfrm>
              <a:off x="4182258" y="4042610"/>
              <a:ext cx="2880000" cy="288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8" name="Picture 21" descr="C:\tmp\MSRRoadAhead\nuvola\128x128\mimetypes\source.png">
              <a:extLst>
                <a:ext uri="{FF2B5EF4-FFF2-40B4-BE49-F238E27FC236}">
                  <a16:creationId xmlns="" xmlns:a16="http://schemas.microsoft.com/office/drawing/2014/main" id="{1000414B-7F11-4CB9-9D96-4D6A1DBDC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69306" y="4869513"/>
              <a:ext cx="1404032" cy="1361592"/>
            </a:xfrm>
            <a:prstGeom prst="rect">
              <a:avLst/>
            </a:prstGeom>
            <a:noFill/>
          </p:spPr>
        </p:pic>
      </p:grpSp>
      <p:grpSp>
        <p:nvGrpSpPr>
          <p:cNvPr id="6" name="组 5"/>
          <p:cNvGrpSpPr/>
          <p:nvPr/>
        </p:nvGrpSpPr>
        <p:grpSpPr>
          <a:xfrm>
            <a:off x="7824669" y="4075055"/>
            <a:ext cx="2880000" cy="2880000"/>
            <a:chOff x="9875946" y="4042610"/>
            <a:chExt cx="2880000" cy="2880000"/>
          </a:xfrm>
        </p:grpSpPr>
        <p:sp>
          <p:nvSpPr>
            <p:cNvPr id="14" name="Oval 64">
              <a:extLst>
                <a:ext uri="{FF2B5EF4-FFF2-40B4-BE49-F238E27FC236}">
                  <a16:creationId xmlns="" xmlns:a16="http://schemas.microsoft.com/office/drawing/2014/main" id="{F878D11E-AE70-470C-B61A-3F4D71544426}"/>
                </a:ext>
              </a:extLst>
            </p:cNvPr>
            <p:cNvSpPr/>
            <p:nvPr/>
          </p:nvSpPr>
          <p:spPr>
            <a:xfrm>
              <a:off x="9875946" y="4042610"/>
              <a:ext cx="2880000" cy="288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9" name="Picture 2" descr="âcode commentâçå¾çæç´¢ç»æ">
              <a:extLst>
                <a:ext uri="{FF2B5EF4-FFF2-40B4-BE49-F238E27FC236}">
                  <a16:creationId xmlns="" xmlns:a16="http://schemas.microsoft.com/office/drawing/2014/main" id="{BAF6AB8E-BDAB-44E3-B46F-A069162C2D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9253" y="5030665"/>
              <a:ext cx="2033386" cy="1039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组 3"/>
          <p:cNvGrpSpPr/>
          <p:nvPr/>
        </p:nvGrpSpPr>
        <p:grpSpPr>
          <a:xfrm>
            <a:off x="13020506" y="4075055"/>
            <a:ext cx="2880000" cy="2880000"/>
            <a:chOff x="15102292" y="4110308"/>
            <a:chExt cx="2880000" cy="2880000"/>
          </a:xfrm>
        </p:grpSpPr>
        <p:sp>
          <p:nvSpPr>
            <p:cNvPr id="24" name="Oval 77">
              <a:extLst>
                <a:ext uri="{FF2B5EF4-FFF2-40B4-BE49-F238E27FC236}">
                  <a16:creationId xmlns="" xmlns:a16="http://schemas.microsoft.com/office/drawing/2014/main" id="{8EA678F0-2164-4C14-B3F0-8AEB2889AEE3}"/>
                </a:ext>
              </a:extLst>
            </p:cNvPr>
            <p:cNvSpPr/>
            <p:nvPr/>
          </p:nvSpPr>
          <p:spPr>
            <a:xfrm>
              <a:off x="15102292" y="4110308"/>
              <a:ext cx="2880000" cy="288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28237" y1="56131" x2="28237" y2="56131"/>
                          <a14:foregroundMark x1="37603" y1="89782" x2="37603" y2="89782"/>
                          <a14:foregroundMark x1="59504" y1="53134" x2="59504" y2="53134"/>
                          <a14:foregroundMark x1="44490" y1="6676" x2="44490" y2="667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782482" y="4869513"/>
              <a:ext cx="1519620" cy="1536365"/>
            </a:xfrm>
            <a:prstGeom prst="rect">
              <a:avLst/>
            </a:prstGeom>
          </p:spPr>
        </p:pic>
      </p:grpSp>
      <p:grpSp>
        <p:nvGrpSpPr>
          <p:cNvPr id="5" name="组 4"/>
          <p:cNvGrpSpPr/>
          <p:nvPr/>
        </p:nvGrpSpPr>
        <p:grpSpPr>
          <a:xfrm>
            <a:off x="18220252" y="4075055"/>
            <a:ext cx="2880000" cy="2880000"/>
            <a:chOff x="14422102" y="8738715"/>
            <a:chExt cx="2880000" cy="2880000"/>
          </a:xfrm>
        </p:grpSpPr>
        <p:sp>
          <p:nvSpPr>
            <p:cNvPr id="31" name="Oval 77">
              <a:extLst>
                <a:ext uri="{FF2B5EF4-FFF2-40B4-BE49-F238E27FC236}">
                  <a16:creationId xmlns="" xmlns:a16="http://schemas.microsoft.com/office/drawing/2014/main" id="{8EA678F0-2164-4C14-B3F0-8AEB2889AEE3}"/>
                </a:ext>
              </a:extLst>
            </p:cNvPr>
            <p:cNvSpPr/>
            <p:nvPr/>
          </p:nvSpPr>
          <p:spPr>
            <a:xfrm>
              <a:off x="14422102" y="8738715"/>
              <a:ext cx="2880000" cy="288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341" b="100000" l="0" r="100000">
                          <a14:foregroundMark x1="46535" y1="89711" x2="46535" y2="89711"/>
                          <a14:foregroundMark x1="20792" y1="89711" x2="20792" y2="89711"/>
                          <a14:foregroundMark x1="62046" y1="87942" x2="62046" y2="87942"/>
                          <a14:foregroundMark x1="35149" y1="85370" x2="35149" y2="85370"/>
                          <a14:foregroundMark x1="58911" y1="37942" x2="58911" y2="3794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42906" y="9337890"/>
              <a:ext cx="1638391" cy="1681649"/>
            </a:xfrm>
            <a:prstGeom prst="rect">
              <a:avLst/>
            </a:prstGeom>
          </p:spPr>
        </p:pic>
      </p:grpSp>
      <p:sp>
        <p:nvSpPr>
          <p:cNvPr id="8" name="右箭头 7"/>
          <p:cNvSpPr/>
          <p:nvPr/>
        </p:nvSpPr>
        <p:spPr>
          <a:xfrm>
            <a:off x="5800262" y="5228194"/>
            <a:ext cx="1707443" cy="748495"/>
          </a:xfrm>
          <a:prstGeom prst="rightArrow">
            <a:avLst/>
          </a:prstGeom>
          <a:solidFill>
            <a:schemeClr val="accent1">
              <a:hueOff val="-78757"/>
              <a:satOff val="2397"/>
              <a:lumOff val="1053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581779" y="7090453"/>
            <a:ext cx="4276220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Step </a:t>
            </a:r>
            <a:r>
              <a:rPr lang="en-US" altLang="zh-CN" sz="32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  <a:p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Identifying </a:t>
            </a:r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bug-fix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changes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commit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message’s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keywords</a:t>
            </a:r>
            <a:endParaRPr lang="en-US" altLang="zh-CN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519013" y="7090453"/>
            <a:ext cx="4276220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Step 2</a:t>
            </a:r>
            <a:endParaRPr lang="en-US" altLang="zh-CN" sz="3200" b="1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Identifying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bug-introducing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lines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commit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diff</a:t>
            </a:r>
            <a:endParaRPr lang="en-US" altLang="zh-CN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815298" y="7090453"/>
            <a:ext cx="3678354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Step </a:t>
            </a:r>
            <a:r>
              <a:rPr lang="en-US" altLang="zh-CN" sz="32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</a:p>
          <a:p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Backtracking</a:t>
            </a:r>
            <a:r>
              <a:rPr lang="zh-CN" altLang="en-US" sz="3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bug-introducing lines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8213707" y="7090453"/>
            <a:ext cx="3678354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Step 4</a:t>
            </a:r>
            <a:endParaRPr lang="en-US" altLang="zh-CN" sz="3200" b="1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Labeling bug-introducing changes</a:t>
            </a:r>
          </a:p>
        </p:txBody>
      </p:sp>
      <p:sp>
        <p:nvSpPr>
          <p:cNvPr id="40" name="右箭头 39"/>
          <p:cNvSpPr/>
          <p:nvPr/>
        </p:nvSpPr>
        <p:spPr>
          <a:xfrm>
            <a:off x="11079067" y="5228194"/>
            <a:ext cx="1707443" cy="748495"/>
          </a:xfrm>
          <a:prstGeom prst="rightArrow">
            <a:avLst/>
          </a:prstGeom>
          <a:solidFill>
            <a:schemeClr val="accent1">
              <a:hueOff val="-78757"/>
              <a:satOff val="2397"/>
              <a:lumOff val="1053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16203385" y="5228194"/>
            <a:ext cx="1707443" cy="748495"/>
          </a:xfrm>
          <a:prstGeom prst="rightArrow">
            <a:avLst/>
          </a:prstGeom>
          <a:solidFill>
            <a:schemeClr val="accent1">
              <a:hueOff val="-78757"/>
              <a:satOff val="2397"/>
              <a:lumOff val="1053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6509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路线图-半年"/>
          <p:cNvSpPr txBox="1">
            <a:spLocks noGrp="1"/>
          </p:cNvSpPr>
          <p:nvPr>
            <p:ph type="body" idx="13"/>
          </p:nvPr>
        </p:nvSpPr>
        <p:spPr>
          <a:xfrm>
            <a:off x="665464" y="286952"/>
            <a:ext cx="8261967" cy="112424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Commit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dirty="0"/>
          </a:p>
        </p:txBody>
      </p:sp>
      <p:sp>
        <p:nvSpPr>
          <p:cNvPr id="209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38016FAF-B1AC-4C9F-A448-B04CB5403848}"/>
              </a:ext>
            </a:extLst>
          </p:cNvPr>
          <p:cNvSpPr/>
          <p:nvPr/>
        </p:nvSpPr>
        <p:spPr>
          <a:xfrm>
            <a:off x="1663355" y="3847472"/>
            <a:ext cx="5699971" cy="2862322"/>
          </a:xfrm>
          <a:prstGeom prst="rect">
            <a:avLst/>
          </a:prstGeom>
          <a:solidFill>
            <a:srgbClr val="E7FAFF"/>
          </a:solidFill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  <a:cs typeface="Futura Medium" panose="020B0602020204020303" pitchFamily="34" charset="-79"/>
              </a:rPr>
              <a:t>Diffusion:</a:t>
            </a:r>
          </a:p>
          <a:p>
            <a:r>
              <a:rPr lang="en-US" altLang="zh-CN" sz="3600" b="1" dirty="0">
                <a:cs typeface="Futura Medium" panose="020B0602020204020303" pitchFamily="34" charset="-79"/>
              </a:rPr>
              <a:t>Capture the distribution of the change</a:t>
            </a:r>
          </a:p>
          <a:p>
            <a:r>
              <a:rPr lang="en-US" altLang="zh-CN" sz="3600" b="1" dirty="0">
                <a:solidFill>
                  <a:srgbClr val="C00000"/>
                </a:solidFill>
                <a:cs typeface="Futura Medium" panose="020B0602020204020303" pitchFamily="34" charset="-79"/>
              </a:rPr>
              <a:t>e.g., </a:t>
            </a:r>
            <a:r>
              <a:rPr lang="en-US" altLang="zh-CN" sz="3600" b="1" dirty="0">
                <a:cs typeface="Futura Medium" panose="020B0602020204020303" pitchFamily="34" charset="-79"/>
              </a:rPr>
              <a:t>#Subsystems, #Directories, #Files</a:t>
            </a:r>
            <a:endParaRPr lang="zh-CN" altLang="en-US" sz="3600" b="1" dirty="0">
              <a:cs typeface="Futura Medium" panose="020B0602020204020303" pitchFamily="34" charset="-79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0AEBA3FC-8745-4A12-BE00-2F6E3DB5ADF9}"/>
              </a:ext>
            </a:extLst>
          </p:cNvPr>
          <p:cNvSpPr/>
          <p:nvPr/>
        </p:nvSpPr>
        <p:spPr>
          <a:xfrm>
            <a:off x="7964905" y="3847472"/>
            <a:ext cx="5928634" cy="2862322"/>
          </a:xfrm>
          <a:prstGeom prst="rect">
            <a:avLst/>
          </a:prstGeom>
          <a:solidFill>
            <a:srgbClr val="E7FAFF"/>
          </a:solidFill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  <a:cs typeface="Futura Medium" panose="020B0602020204020303" pitchFamily="34" charset="-79"/>
              </a:rPr>
              <a:t>Size: </a:t>
            </a:r>
          </a:p>
          <a:p>
            <a:r>
              <a:rPr lang="en-US" altLang="zh-CN" sz="3600" b="1" dirty="0">
                <a:cs typeface="Futura Medium" panose="020B0602020204020303" pitchFamily="34" charset="-79"/>
              </a:rPr>
              <a:t>Capture the size of a change</a:t>
            </a:r>
          </a:p>
          <a:p>
            <a:r>
              <a:rPr lang="en-US" altLang="zh-CN" sz="3600" b="1" dirty="0">
                <a:solidFill>
                  <a:srgbClr val="C00000"/>
                </a:solidFill>
                <a:cs typeface="Futura Medium" panose="020B0602020204020303" pitchFamily="34" charset="-79"/>
              </a:rPr>
              <a:t>e.g., </a:t>
            </a:r>
            <a:r>
              <a:rPr lang="en-US" altLang="zh-CN" sz="3600" b="1" dirty="0">
                <a:cs typeface="Futura Medium" panose="020B0602020204020303" pitchFamily="34" charset="-79"/>
              </a:rPr>
              <a:t>LT, LA, LD</a:t>
            </a:r>
          </a:p>
          <a:p>
            <a:endParaRPr lang="zh-CN" altLang="en-US" sz="3600" b="1" dirty="0"/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B733B58D-80AD-4AF9-BE2D-4BD9EC567D82}"/>
              </a:ext>
            </a:extLst>
          </p:cNvPr>
          <p:cNvSpPr/>
          <p:nvPr/>
        </p:nvSpPr>
        <p:spPr>
          <a:xfrm>
            <a:off x="14928256" y="3847472"/>
            <a:ext cx="5838250" cy="2862322"/>
          </a:xfrm>
          <a:prstGeom prst="rect">
            <a:avLst/>
          </a:prstGeom>
          <a:solidFill>
            <a:srgbClr val="E7FAFF"/>
          </a:solidFill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  <a:cs typeface="Futura Medium" panose="020B0602020204020303" pitchFamily="34" charset="-79"/>
              </a:rPr>
              <a:t>Purpose: </a:t>
            </a:r>
          </a:p>
          <a:p>
            <a:r>
              <a:rPr lang="en-US" altLang="zh-CN" sz="3600" b="1" dirty="0">
                <a:cs typeface="Futura Medium" panose="020B0602020204020303" pitchFamily="34" charset="-79"/>
              </a:rPr>
              <a:t>Capture the purpose of a change</a:t>
            </a:r>
          </a:p>
          <a:p>
            <a:r>
              <a:rPr lang="en-US" altLang="zh-CN" sz="3600" b="1" dirty="0">
                <a:solidFill>
                  <a:srgbClr val="C00000"/>
                </a:solidFill>
                <a:cs typeface="Futura Medium" panose="020B0602020204020303" pitchFamily="34" charset="-79"/>
              </a:rPr>
              <a:t>e.g., </a:t>
            </a:r>
            <a:r>
              <a:rPr lang="en-US" altLang="zh-CN" sz="3600" b="1" dirty="0">
                <a:cs typeface="Futura Medium" panose="020B0602020204020303" pitchFamily="34" charset="-79"/>
              </a:rPr>
              <a:t>is bug-fix or not</a:t>
            </a:r>
          </a:p>
          <a:p>
            <a:endParaRPr lang="zh-CN" altLang="en-US" sz="3600" b="1" dirty="0">
              <a:cs typeface="Futura Medium" panose="020B0602020204020303" pitchFamily="34" charset="-79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95E3DE28-0037-4564-A801-A66CF9C87481}"/>
              </a:ext>
            </a:extLst>
          </p:cNvPr>
          <p:cNvSpPr/>
          <p:nvPr/>
        </p:nvSpPr>
        <p:spPr>
          <a:xfrm>
            <a:off x="3756850" y="8495729"/>
            <a:ext cx="5387149" cy="2308324"/>
          </a:xfrm>
          <a:prstGeom prst="rect">
            <a:avLst/>
          </a:prstGeom>
          <a:solidFill>
            <a:srgbClr val="E7FAFF"/>
          </a:solidFill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  <a:cs typeface="Futura Medium" panose="020B0602020204020303" pitchFamily="34" charset="-79"/>
              </a:rPr>
              <a:t>History:</a:t>
            </a:r>
          </a:p>
          <a:p>
            <a:r>
              <a:rPr lang="en-US" altLang="zh-CN" sz="3600" b="1" dirty="0">
                <a:cs typeface="Futura Medium" panose="020B0602020204020303" pitchFamily="34" charset="-79"/>
              </a:rPr>
              <a:t>Capture the historical information</a:t>
            </a:r>
          </a:p>
          <a:p>
            <a:r>
              <a:rPr lang="en-US" altLang="zh-CN" sz="3600" b="1" dirty="0">
                <a:solidFill>
                  <a:srgbClr val="C00000"/>
                </a:solidFill>
                <a:cs typeface="Futura Medium" panose="020B0602020204020303" pitchFamily="34" charset="-79"/>
              </a:rPr>
              <a:t>e.g., </a:t>
            </a:r>
            <a:r>
              <a:rPr lang="en-US" altLang="zh-CN" sz="3600" b="1" dirty="0">
                <a:cs typeface="Futura Medium" panose="020B0602020204020303" pitchFamily="34" charset="-79"/>
              </a:rPr>
              <a:t>NDEV, NUC</a:t>
            </a:r>
            <a:endParaRPr lang="zh-CN" altLang="en-US" sz="3600" b="1" dirty="0">
              <a:cs typeface="Futura Medium" panose="020B0602020204020303" pitchFamily="34" charset="-79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4310740D-7609-4824-9BCC-3D368ACB246F}"/>
              </a:ext>
            </a:extLst>
          </p:cNvPr>
          <p:cNvSpPr/>
          <p:nvPr/>
        </p:nvSpPr>
        <p:spPr>
          <a:xfrm>
            <a:off x="11212320" y="8495729"/>
            <a:ext cx="7431871" cy="2308324"/>
          </a:xfrm>
          <a:prstGeom prst="rect">
            <a:avLst/>
          </a:prstGeom>
          <a:solidFill>
            <a:srgbClr val="E7FAFF"/>
          </a:solidFill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  <a:cs typeface="Futura Medium" panose="020B0602020204020303" pitchFamily="34" charset="-79"/>
              </a:rPr>
              <a:t>Experience:</a:t>
            </a:r>
          </a:p>
          <a:p>
            <a:r>
              <a:rPr lang="en-US" altLang="zh-CN" sz="3600" b="1" dirty="0">
                <a:cs typeface="Futura Medium" panose="020B0602020204020303" pitchFamily="34" charset="-79"/>
              </a:rPr>
              <a:t>Capture the experience of the submitter</a:t>
            </a:r>
          </a:p>
          <a:p>
            <a:r>
              <a:rPr lang="en-US" altLang="zh-CN" sz="3600" b="1" dirty="0">
                <a:solidFill>
                  <a:srgbClr val="C00000"/>
                </a:solidFill>
                <a:cs typeface="Futura Medium" panose="020B0602020204020303" pitchFamily="34" charset="-79"/>
              </a:rPr>
              <a:t>e.g., </a:t>
            </a:r>
            <a:r>
              <a:rPr lang="en-US" altLang="zh-CN" sz="3600" b="1" dirty="0">
                <a:cs typeface="Futura Medium" panose="020B0602020204020303" pitchFamily="34" charset="-79"/>
              </a:rPr>
              <a:t>#changes by the submitter</a:t>
            </a:r>
            <a:endParaRPr lang="zh-CN" altLang="en-US" sz="3600" b="1" dirty="0"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061522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路线图-半年"/>
          <p:cNvSpPr txBox="1">
            <a:spLocks noGrp="1"/>
          </p:cNvSpPr>
          <p:nvPr>
            <p:ph type="body" idx="13"/>
          </p:nvPr>
        </p:nvSpPr>
        <p:spPr>
          <a:xfrm>
            <a:off x="665464" y="286952"/>
            <a:ext cx="9609504" cy="1124248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Improvement</a:t>
            </a:r>
            <a:endParaRPr dirty="0"/>
          </a:p>
        </p:txBody>
      </p:sp>
      <p:sp>
        <p:nvSpPr>
          <p:cNvPr id="209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58" y="2541336"/>
            <a:ext cx="19711080" cy="855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056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路线图-半年"/>
          <p:cNvSpPr txBox="1">
            <a:spLocks noGrp="1"/>
          </p:cNvSpPr>
          <p:nvPr>
            <p:ph type="body" idx="13"/>
          </p:nvPr>
        </p:nvSpPr>
        <p:spPr>
          <a:xfrm>
            <a:off x="665464" y="286952"/>
            <a:ext cx="11269862" cy="112424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altLang="zh-CN" dirty="0"/>
              <a:t>Commit</a:t>
            </a:r>
            <a:r>
              <a:rPr lang="zh-CN" altLang="en-US" dirty="0"/>
              <a:t> </a:t>
            </a:r>
            <a:r>
              <a:rPr lang="en-US" altLang="zh-CN" dirty="0" smtClean="0"/>
              <a:t>Defect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Metrics</a:t>
            </a:r>
            <a:endParaRPr dirty="0"/>
          </a:p>
        </p:txBody>
      </p:sp>
      <p:sp>
        <p:nvSpPr>
          <p:cNvPr id="209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2285998" y="3227362"/>
            <a:ext cx="14726654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1W+</a:t>
            </a: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</a:t>
            </a: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Projects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200W+</a:t>
            </a:r>
            <a:r>
              <a:rPr lang="zh-CN" alt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Commits,</a:t>
            </a:r>
            <a:r>
              <a:rPr lang="zh-CN" alt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3W+</a:t>
            </a:r>
            <a:r>
              <a:rPr lang="zh-CN" alt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>
                <a:latin typeface="Times New Roman" charset="0"/>
                <a:ea typeface="Times New Roman" charset="0"/>
                <a:cs typeface="Times New Roman" charset="0"/>
              </a:rPr>
              <a:t>B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uggy</a:t>
            </a:r>
            <a:r>
              <a:rPr lang="zh-CN" alt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ommits</a:t>
            </a:r>
            <a:endParaRPr lang="en-US" altLang="zh-CN" sz="4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Single</a:t>
            </a: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</a:t>
            </a: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Project</a:t>
            </a: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</a:t>
            </a: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Dataset:</a:t>
            </a: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Training</a:t>
            </a:r>
            <a:r>
              <a:rPr lang="zh-CN" alt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independent</a:t>
            </a:r>
            <a:r>
              <a:rPr lang="zh-CN" alt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models</a:t>
            </a:r>
            <a:r>
              <a:rPr lang="zh-CN" alt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each</a:t>
            </a:r>
            <a:r>
              <a:rPr lang="zh-CN" alt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project.</a:t>
            </a:r>
          </a:p>
          <a:p>
            <a:pPr>
              <a:lnSpc>
                <a:spcPct val="150000"/>
              </a:lnSpc>
            </a:pP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Multi-Project</a:t>
            </a:r>
            <a:r>
              <a:rPr kumimoji="0" lang="zh-CN" altLang="en-US" sz="4000" b="0" i="0" u="none" strike="noStrike" cap="none" spc="0" normalizeH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</a:t>
            </a:r>
            <a:r>
              <a:rPr kumimoji="0" lang="en-US" altLang="zh-CN" sz="4000" b="0" i="0" u="none" strike="noStrike" cap="none" spc="0" normalizeH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Dataset:</a:t>
            </a:r>
            <a:r>
              <a:rPr kumimoji="0" lang="zh-CN" altLang="en-US" sz="4000" b="0" i="0" u="none" strike="noStrike" cap="none" spc="0" normalizeH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</a:t>
            </a:r>
            <a:r>
              <a:rPr lang="en-US" altLang="zh-CN" sz="4000" dirty="0">
                <a:latin typeface="Times New Roman" charset="0"/>
                <a:ea typeface="Times New Roman" charset="0"/>
                <a:cs typeface="Times New Roman" charset="0"/>
              </a:rPr>
              <a:t>Training</a:t>
            </a:r>
            <a:r>
              <a:rPr lang="zh-CN" altLang="en-US" sz="4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only</a:t>
            </a:r>
            <a:r>
              <a:rPr lang="zh-CN" alt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one</a:t>
            </a:r>
            <a:r>
              <a:rPr lang="zh-CN" alt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all</a:t>
            </a:r>
            <a:r>
              <a:rPr lang="zh-CN" alt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projects.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PingFang SC Medium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8" y="6640757"/>
            <a:ext cx="19779918" cy="308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426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路线图-半年"/>
          <p:cNvSpPr txBox="1">
            <a:spLocks noGrp="1"/>
          </p:cNvSpPr>
          <p:nvPr>
            <p:ph type="body" idx="13"/>
          </p:nvPr>
        </p:nvSpPr>
        <p:spPr>
          <a:xfrm>
            <a:off x="665464" y="286952"/>
            <a:ext cx="11269862" cy="112424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altLang="zh-CN" dirty="0"/>
              <a:t>Commit</a:t>
            </a:r>
            <a:r>
              <a:rPr lang="zh-CN" altLang="en-US" dirty="0"/>
              <a:t> </a:t>
            </a:r>
            <a:r>
              <a:rPr lang="en-US" altLang="zh-CN" dirty="0" smtClean="0"/>
              <a:t>Defect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Metrics</a:t>
            </a:r>
            <a:endParaRPr dirty="0"/>
          </a:p>
        </p:txBody>
      </p:sp>
      <p:sp>
        <p:nvSpPr>
          <p:cNvPr id="209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21" y="1571283"/>
            <a:ext cx="12335884" cy="49498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726" y="1615131"/>
            <a:ext cx="11534274" cy="4905985"/>
          </a:xfrm>
          <a:prstGeom prst="rect">
            <a:avLst/>
          </a:prstGeom>
        </p:spPr>
      </p:pic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0239029"/>
              </p:ext>
            </p:extLst>
          </p:nvPr>
        </p:nvGraphicFramePr>
        <p:xfrm>
          <a:off x="12849726" y="6901880"/>
          <a:ext cx="11534274" cy="6260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341599"/>
              </p:ext>
            </p:extLst>
          </p:nvPr>
        </p:nvGraphicFramePr>
        <p:xfrm>
          <a:off x="201020" y="6901881"/>
          <a:ext cx="12335885" cy="6260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9112139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路线图-半年"/>
          <p:cNvSpPr txBox="1">
            <a:spLocks noGrp="1"/>
          </p:cNvSpPr>
          <p:nvPr>
            <p:ph type="body" idx="13"/>
          </p:nvPr>
        </p:nvSpPr>
        <p:spPr>
          <a:xfrm>
            <a:off x="665464" y="286952"/>
            <a:ext cx="9970452" cy="1124248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Method-Level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  <a:endParaRPr dirty="0"/>
          </a:p>
        </p:txBody>
      </p:sp>
      <p:sp>
        <p:nvSpPr>
          <p:cNvPr id="209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74" y="4112126"/>
            <a:ext cx="14888060" cy="469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021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路线图-半年"/>
          <p:cNvSpPr txBox="1">
            <a:spLocks noGrp="1"/>
          </p:cNvSpPr>
          <p:nvPr>
            <p:ph type="body" idx="13"/>
          </p:nvPr>
        </p:nvSpPr>
        <p:spPr>
          <a:xfrm>
            <a:off x="665465" y="286952"/>
            <a:ext cx="9874198" cy="11242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ode2vec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PathAttention</a:t>
            </a:r>
            <a:r>
              <a:rPr lang="en-US" altLang="zh-CN" dirty="0" smtClean="0"/>
              <a:t>)</a:t>
            </a:r>
            <a:endParaRPr dirty="0"/>
          </a:p>
        </p:txBody>
      </p:sp>
      <p:sp>
        <p:nvSpPr>
          <p:cNvPr id="209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65" y="2544119"/>
            <a:ext cx="11543011" cy="6871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5465" y="1905920"/>
            <a:ext cx="1518204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Uri </a:t>
            </a:r>
            <a:r>
              <a:rPr lang="en-US" altLang="zh-CN" sz="2400" dirty="0" err="1">
                <a:latin typeface="Times New Roman" charset="0"/>
                <a:ea typeface="Times New Roman" charset="0"/>
                <a:cs typeface="Times New Roman" charset="0"/>
              </a:rPr>
              <a:t>Alon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2400" dirty="0" err="1">
                <a:latin typeface="Times New Roman" charset="0"/>
                <a:ea typeface="Times New Roman" charset="0"/>
                <a:cs typeface="Times New Roman" charset="0"/>
              </a:rPr>
              <a:t>Meital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err="1">
                <a:latin typeface="Times New Roman" charset="0"/>
                <a:ea typeface="Times New Roman" charset="0"/>
                <a:cs typeface="Times New Roman" charset="0"/>
              </a:rPr>
              <a:t>Zilberstein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, Omer Levy, and </a:t>
            </a:r>
            <a:r>
              <a:rPr lang="en-US" altLang="zh-CN" sz="2400" dirty="0" err="1">
                <a:latin typeface="Times New Roman" charset="0"/>
                <a:ea typeface="Times New Roman" charset="0"/>
                <a:cs typeface="Times New Roman" charset="0"/>
              </a:rPr>
              <a:t>Eran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err="1" smtClean="0">
                <a:latin typeface="Times New Roman" charset="0"/>
                <a:ea typeface="Times New Roman" charset="0"/>
                <a:cs typeface="Times New Roman" charset="0"/>
              </a:rPr>
              <a:t>Yahav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2018.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code2vec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: Learning Distributed Representations of Code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PingFang SC Medium"/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310550" y="9864524"/>
            <a:ext cx="12578764" cy="3609275"/>
            <a:chOff x="310550" y="9864524"/>
            <a:chExt cx="12578764" cy="3609275"/>
          </a:xfrm>
        </p:grpSpPr>
        <p:sp>
          <p:nvSpPr>
            <p:cNvPr id="5" name="文本框 4"/>
            <p:cNvSpPr txBox="1"/>
            <p:nvPr/>
          </p:nvSpPr>
          <p:spPr>
            <a:xfrm>
              <a:off x="310550" y="11786633"/>
              <a:ext cx="6360716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3</a:t>
              </a:r>
              <a:r>
                <a:rPr lang="zh-CN" alt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、</a:t>
              </a:r>
              <a:r>
                <a:rPr lang="en-US" altLang="zh-CN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⟨</a:t>
              </a:r>
              <a:r>
                <a:rPr lang="en-US" altLang="zh-CN" sz="24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boolean</a:t>
              </a:r>
              <a:r>
                <a:rPr lang="en-US" altLang="zh-CN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, (Primitive↑ </a:t>
              </a:r>
              <a:r>
                <a:rPr lang="en-US" altLang="zh-CN" sz="2400" dirty="0" err="1">
                  <a:latin typeface="Times New Roman" charset="0"/>
                  <a:ea typeface="Times New Roman" charset="0"/>
                  <a:cs typeface="Times New Roman" charset="0"/>
                </a:rPr>
                <a:t>MethodDecl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↓ Name), ?⟩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10550" y="9864524"/>
              <a:ext cx="5523948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en-US" altLang="zh-CN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Context</a:t>
              </a:r>
              <a:r>
                <a:rPr lang="zh-CN" alt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Tuples</a:t>
              </a:r>
              <a:r>
                <a:rPr lang="zh-CN" alt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（</a:t>
              </a:r>
              <a:r>
                <a:rPr lang="en-US" altLang="zh-CN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&lt;Start,</a:t>
              </a:r>
              <a:r>
                <a:rPr lang="zh-CN" alt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Path,</a:t>
              </a:r>
              <a:r>
                <a:rPr lang="zh-CN" alt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End&gt;</a:t>
              </a:r>
              <a:r>
                <a:rPr lang="zh-CN" alt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）：</a:t>
              </a:r>
              <a:endPara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10550" y="11174221"/>
              <a:ext cx="11339643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en-US" altLang="zh-CN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r>
                <a:rPr lang="zh-CN" alt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、</a:t>
              </a:r>
              <a:r>
                <a:rPr lang="en-US" altLang="zh-CN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⟨Target, (</a:t>
              </a:r>
              <a:r>
                <a:rPr lang="en-US" altLang="zh-CN" sz="2400" dirty="0" err="1">
                  <a:latin typeface="Times New Roman" charset="0"/>
                  <a:ea typeface="Times New Roman" charset="0"/>
                  <a:cs typeface="Times New Roman" charset="0"/>
                </a:rPr>
                <a:t>VarDeclId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↑ Parameter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 ↑ </a:t>
              </a:r>
              <a:r>
                <a:rPr lang="en-US" altLang="zh-CN" sz="24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MethodDecl</a:t>
              </a:r>
              <a:r>
                <a:rPr lang="en-US" altLang="zh-CN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↓ Block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 ↓ </a:t>
              </a:r>
              <a:r>
                <a:rPr lang="en-US" altLang="zh-CN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Return↓ </a:t>
              </a:r>
              <a:r>
                <a:rPr lang="en-US" altLang="zh-CN" sz="24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BooleanExpr</a:t>
              </a:r>
              <a:r>
                <a:rPr lang="en-US" altLang="zh-CN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), false⟩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10550" y="10531170"/>
              <a:ext cx="12578764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en-US" altLang="zh-CN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r>
                <a:rPr lang="zh-CN" alt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、</a:t>
              </a:r>
              <a:r>
                <a:rPr lang="en-US" altLang="zh-CN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⟨elements, (Name↑ </a:t>
              </a:r>
              <a:r>
                <a:rPr lang="en-US" altLang="zh-CN" sz="24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FieldAccess</a:t>
              </a:r>
              <a:r>
                <a:rPr lang="en-US" altLang="zh-CN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↑ </a:t>
              </a:r>
              <a:r>
                <a:rPr lang="en-US" altLang="zh-CN" sz="24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Foreach</a:t>
              </a:r>
              <a:r>
                <a:rPr lang="en-US" altLang="zh-CN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↓ Block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 ↓ </a:t>
              </a:r>
              <a:r>
                <a:rPr lang="en-US" altLang="zh-CN" sz="24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IfStmt</a:t>
              </a:r>
              <a:r>
                <a:rPr lang="en-US" altLang="zh-CN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↓ Block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 ↓ Return↓ </a:t>
              </a:r>
              <a:r>
                <a:rPr lang="en-US" altLang="zh-CN" sz="2400" dirty="0" err="1">
                  <a:latin typeface="Times New Roman" charset="0"/>
                  <a:ea typeface="Times New Roman" charset="0"/>
                  <a:cs typeface="Times New Roman" charset="0"/>
                </a:rPr>
                <a:t>BooleanExpr</a:t>
              </a:r>
              <a:r>
                <a:rPr lang="en-US" altLang="zh-CN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), true⟩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10550" y="12394254"/>
              <a:ext cx="6642844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en-US" altLang="zh-CN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4</a:t>
              </a:r>
              <a:r>
                <a:rPr lang="zh-CN" alt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、</a:t>
              </a:r>
              <a:r>
                <a:rPr lang="en-US" altLang="zh-CN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⟨Object, (Class 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↑ </a:t>
              </a:r>
              <a:r>
                <a:rPr lang="en-US" altLang="zh-CN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Parameter </a:t>
              </a:r>
              <a:r>
                <a:rPr lang="en-US" altLang="zh-CN" sz="2400" dirty="0">
                  <a:latin typeface="Times New Roman" charset="0"/>
                  <a:ea typeface="Times New Roman" charset="0"/>
                  <a:cs typeface="Times New Roman" charset="0"/>
                </a:rPr>
                <a:t>↓ </a:t>
              </a:r>
              <a:r>
                <a:rPr lang="en-US" altLang="zh-CN" sz="24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VarDeclId</a:t>
              </a:r>
              <a:r>
                <a:rPr lang="en-US" altLang="zh-CN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), target⟩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10550" y="13001875"/>
              <a:ext cx="718145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en-US" altLang="zh-CN" sz="2400" dirty="0"/>
                <a:t>……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sym typeface="PingFang SC Medium"/>
              </a:endParaRPr>
            </a:p>
          </p:txBody>
        </p: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191" y="5131870"/>
            <a:ext cx="11239809" cy="70959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332450" y="2740464"/>
            <a:ext cx="5958362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3200" b="1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Model</a:t>
            </a:r>
            <a:r>
              <a:rPr kumimoji="0" lang="zh-CN" altLang="en-US" sz="3200" b="1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</a:t>
            </a:r>
            <a:r>
              <a:rPr kumimoji="0" lang="en-US" altLang="zh-CN" sz="3200" b="1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Input</a:t>
            </a:r>
            <a:r>
              <a:rPr kumimoji="0" lang="zh-CN" altLang="en-US" sz="3200" b="1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</a:t>
            </a:r>
            <a:r>
              <a:rPr kumimoji="0" lang="en-US" altLang="zh-CN" sz="3200" b="1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Tensor</a:t>
            </a:r>
            <a:r>
              <a:rPr kumimoji="0" lang="zh-CN" altLang="en-US" sz="3200" b="1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</a:t>
            </a:r>
            <a:r>
              <a:rPr kumimoji="0" lang="en-US" altLang="zh-CN" sz="3200" b="1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Shape: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Start:</a:t>
            </a: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</a:t>
            </a: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(Batch</a:t>
            </a: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</a:t>
            </a: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Size,</a:t>
            </a: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</a:t>
            </a: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Tuples</a:t>
            </a: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</a:t>
            </a: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Size)</a:t>
            </a:r>
          </a:p>
          <a:p>
            <a:pPr marL="685800" indent="-685800">
              <a:buFont typeface="Arial" charset="0"/>
              <a:buChar char="•"/>
            </a:pPr>
            <a:r>
              <a:rPr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End</a:t>
            </a:r>
            <a:r>
              <a:rPr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3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(Batch</a:t>
            </a:r>
            <a:r>
              <a:rPr lang="zh-CN" altLang="en-US" sz="3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Size,</a:t>
            </a:r>
            <a:r>
              <a:rPr lang="zh-CN" altLang="en-US" sz="3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Tuples</a:t>
            </a:r>
            <a:r>
              <a:rPr lang="zh-CN" altLang="en-US" sz="3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Size)</a:t>
            </a:r>
          </a:p>
          <a:p>
            <a:pPr marL="685800" indent="-685800">
              <a:buFont typeface="Arial" charset="0"/>
              <a:buChar char="•"/>
            </a:pPr>
            <a:r>
              <a:rPr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Path:</a:t>
            </a:r>
            <a:r>
              <a:rPr lang="zh-CN" altLang="en-US" sz="3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(Batch</a:t>
            </a:r>
            <a:r>
              <a:rPr lang="zh-CN" altLang="en-US" sz="3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Size,</a:t>
            </a:r>
            <a:r>
              <a:rPr lang="zh-CN" altLang="en-US" sz="3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Tuples</a:t>
            </a:r>
            <a:r>
              <a:rPr lang="zh-CN" altLang="en-US" sz="3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Size</a:t>
            </a:r>
            <a:r>
              <a:rPr lang="en-US" altLang="zh-CN" sz="3200" dirty="0" smtClean="0"/>
              <a:t>)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772260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26222"/>
              </p:ext>
            </p:extLst>
          </p:nvPr>
        </p:nvGraphicFramePr>
        <p:xfrm>
          <a:off x="863600" y="1951737"/>
          <a:ext cx="14143318" cy="27127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554029"/>
                <a:gridCol w="1058928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Cut-off</a:t>
                      </a:r>
                      <a:r>
                        <a:rPr lang="zh-CN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Node</a:t>
                      </a:r>
                      <a:endParaRPr lang="zh-CN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Example</a:t>
                      </a:r>
                      <a:endParaRPr lang="zh-CN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0" u="none" strike="noStrike" cap="none" spc="0" baseline="0" dirty="0" smtClean="0">
                          <a:ln>
                            <a:noFill/>
                          </a:ln>
                          <a:effectLst/>
                          <a:uFillTx/>
                          <a:latin typeface="Times New Roman" charset="0"/>
                          <a:ea typeface="Times New Roman" charset="0"/>
                          <a:cs typeface="Times New Roman" charset="0"/>
                          <a:sym typeface="Helvetica Light"/>
                        </a:rPr>
                        <a:t>Statement</a:t>
                      </a:r>
                      <a:endParaRPr lang="en-US" altLang="zh-CN" sz="3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charset="0"/>
                        <a:ea typeface="Times New Roman" charset="0"/>
                        <a:cs typeface="Times New Roman" charset="0"/>
                        <a:sym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b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IfStmt</a:t>
                      </a:r>
                      <a:r>
                        <a:rPr lang="en-US" altLang="zh-CN" sz="32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,</a:t>
                      </a:r>
                      <a:r>
                        <a:rPr lang="zh-CN" altLang="en-US" sz="32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200" b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Foreach</a:t>
                      </a:r>
                      <a:r>
                        <a:rPr lang="en-US" altLang="zh-CN" sz="32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,</a:t>
                      </a:r>
                      <a:r>
                        <a:rPr lang="zh-CN" altLang="en-US" sz="32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2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Return,</a:t>
                      </a:r>
                      <a:r>
                        <a:rPr lang="zh-CN" altLang="en-US" sz="32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200" b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BreakStmt</a:t>
                      </a:r>
                      <a:r>
                        <a:rPr lang="en-US" altLang="zh-CN" sz="32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,</a:t>
                      </a:r>
                      <a:r>
                        <a:rPr lang="zh-CN" altLang="en-US" sz="32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200" b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WhileStmt</a:t>
                      </a:r>
                      <a:r>
                        <a:rPr lang="en-US" altLang="zh-CN" sz="32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,</a:t>
                      </a:r>
                      <a:r>
                        <a:rPr lang="zh-CN" altLang="en-US" sz="32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200" b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SwitchStmt</a:t>
                      </a:r>
                      <a:r>
                        <a:rPr lang="en-US" altLang="zh-CN" sz="32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,</a:t>
                      </a:r>
                      <a:r>
                        <a:rPr lang="zh-CN" altLang="en-US" sz="3200" b="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200" b="0" baseline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ExpressionStmt</a:t>
                      </a:r>
                      <a:r>
                        <a:rPr lang="en-US" altLang="zh-CN" sz="3200" b="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,</a:t>
                      </a:r>
                      <a:r>
                        <a:rPr lang="zh-CN" altLang="en-US" sz="3200" b="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200" b="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Block,</a:t>
                      </a:r>
                      <a:r>
                        <a:rPr lang="zh-CN" altLang="en-US" sz="3200" b="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200" b="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……</a:t>
                      </a:r>
                      <a:endParaRPr lang="zh-CN" altLang="en-US" sz="3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0" u="none" strike="noStrike" cap="none" spc="0" baseline="0" dirty="0" smtClean="0">
                          <a:ln>
                            <a:noFill/>
                          </a:ln>
                          <a:effectLst/>
                          <a:uFillTx/>
                          <a:latin typeface="Times New Roman" charset="0"/>
                          <a:ea typeface="Times New Roman" charset="0"/>
                          <a:cs typeface="Times New Roman" charset="0"/>
                          <a:sym typeface="Helvetica Light"/>
                        </a:rPr>
                        <a:t>Declaration</a:t>
                      </a:r>
                      <a:endParaRPr lang="en-US" altLang="zh-CN" sz="3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charset="0"/>
                        <a:ea typeface="Times New Roman" charset="0"/>
                        <a:cs typeface="Times New Roman" charset="0"/>
                        <a:sym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Times New Roman" charset="0"/>
                          <a:ea typeface="Times New Roman" charset="0"/>
                          <a:cs typeface="Times New Roman" charset="0"/>
                          <a:sym typeface="Helvetica Light"/>
                        </a:rPr>
                        <a:t>ClassOrInterfaceDeclaration</a:t>
                      </a:r>
                      <a:r>
                        <a:rPr lang="en-US" altLang="zh-CN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Times New Roman" charset="0"/>
                          <a:ea typeface="Times New Roman" charset="0"/>
                          <a:cs typeface="Times New Roman" charset="0"/>
                          <a:sym typeface="Helvetica Light"/>
                        </a:rPr>
                        <a:t>, </a:t>
                      </a:r>
                      <a:r>
                        <a:rPr lang="en-US" altLang="zh-CN" sz="32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Times New Roman" charset="0"/>
                          <a:ea typeface="Times New Roman" charset="0"/>
                          <a:cs typeface="Times New Roman" charset="0"/>
                          <a:sym typeface="Helvetica Light"/>
                        </a:rPr>
                        <a:t>MethodDeclaration</a:t>
                      </a:r>
                      <a:r>
                        <a:rPr lang="en-US" altLang="zh-CN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Times New Roman" charset="0"/>
                          <a:ea typeface="Times New Roman" charset="0"/>
                          <a:cs typeface="Times New Roman" charset="0"/>
                          <a:sym typeface="Helvetica Light"/>
                        </a:rPr>
                        <a:t>, </a:t>
                      </a:r>
                      <a:r>
                        <a:rPr lang="en-US" altLang="zh-CN" sz="32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Times New Roman" charset="0"/>
                          <a:ea typeface="Times New Roman" charset="0"/>
                          <a:cs typeface="Times New Roman" charset="0"/>
                          <a:sym typeface="Helvetica Light"/>
                        </a:rPr>
                        <a:t>FieldDeclaration</a:t>
                      </a:r>
                      <a:r>
                        <a:rPr lang="en-US" altLang="zh-CN" sz="3200" b="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,</a:t>
                      </a:r>
                      <a:r>
                        <a:rPr lang="zh-CN" altLang="en-US" sz="3200" b="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200" b="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……</a:t>
                      </a:r>
                      <a:endParaRPr lang="zh-CN" altLang="en-US" sz="3200" b="0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5247603" y="1951737"/>
            <a:ext cx="6851235" cy="4226798"/>
          </a:xfrm>
          <a:prstGeom prst="rect">
            <a:avLst/>
          </a:prstGeom>
          <a:noFill/>
          <a:ln w="12700" cap="flat">
            <a:solidFill>
              <a:schemeClr val="tx2">
                <a:lumMod val="40000"/>
                <a:lumOff val="6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Encoding</a:t>
            </a:r>
            <a:r>
              <a:rPr kumimoji="0" lang="zh-CN" altLang="en-US" sz="3200" b="1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</a:t>
            </a:r>
            <a:r>
              <a:rPr kumimoji="0" lang="en-US" altLang="zh-CN" sz="3200" b="1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Style</a:t>
            </a:r>
            <a:r>
              <a:rPr kumimoji="0" lang="zh-CN" altLang="en-US" sz="3200" b="1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(&lt;Start,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Path,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End&gt;)</a:t>
            </a:r>
            <a:r>
              <a:rPr kumimoji="0" lang="en-US" altLang="zh-CN" sz="3200" b="1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:</a:t>
            </a:r>
          </a:p>
          <a:p>
            <a:pPr marL="457200" indent="-457200">
              <a:buAutoNum type="arabicPeriod"/>
            </a:pPr>
            <a:r>
              <a:rPr kumimoji="0" lang="en-US" altLang="zh-CN" sz="2400" b="0" i="0" u="none" strike="noStrike" cap="none" spc="0" normalizeH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&lt;this,</a:t>
            </a:r>
            <a:r>
              <a:rPr kumimoji="0" lang="zh-CN" altLang="en-US" sz="2400" b="0" i="0" u="none" strike="noStrike" cap="none" spc="0" normalizeH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</a:t>
            </a:r>
            <a:r>
              <a:rPr kumimoji="0" lang="en-US" altLang="zh-CN" sz="2400" b="0" i="0" u="none" strike="noStrike" cap="none" spc="0" normalizeH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(</a:t>
            </a:r>
            <a:r>
              <a:rPr kumimoji="0" lang="en-US" altLang="zh-CN" sz="2400" b="0" i="0" u="none" strike="noStrike" cap="none" spc="0" normalizeH="0" dirty="0" err="1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ThisExpr</a:t>
            </a:r>
            <a:r>
              <a:rPr lang="en-US" altLang="zh-CN" sz="2400" dirty="0" err="1" smtClean="0">
                <a:latin typeface="Times New Roman" charset="0"/>
                <a:ea typeface="Times New Roman" charset="0"/>
                <a:cs typeface="Times New Roman" charset="0"/>
              </a:rPr>
              <a:t>↑FieldAccess↓Name</a:t>
            </a:r>
            <a:r>
              <a:rPr kumimoji="0" lang="en-US" altLang="zh-CN" sz="2400" b="0" i="0" u="none" strike="noStrike" cap="none" spc="0" normalizeH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)&gt;,</a:t>
            </a:r>
            <a:r>
              <a:rPr kumimoji="0" lang="zh-CN" altLang="en-US" sz="2400" b="0" i="0" u="none" strike="noStrike" cap="none" spc="0" normalizeH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</a:t>
            </a:r>
            <a:r>
              <a:rPr kumimoji="0" lang="en-US" altLang="zh-CN" sz="2400" b="0" i="0" u="none" strike="noStrike" cap="none" spc="0" normalizeH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elements&gt;</a:t>
            </a:r>
          </a:p>
          <a:p>
            <a:pPr marL="457200" indent="-457200">
              <a:buAutoNum type="arabicPeriod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&lt;Object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, (</a:t>
            </a:r>
            <a:r>
              <a:rPr lang="en-US" altLang="zh-CN" sz="2400" dirty="0" err="1" smtClean="0">
                <a:latin typeface="Times New Roman" charset="0"/>
                <a:ea typeface="Times New Roman" charset="0"/>
                <a:cs typeface="Times New Roman" charset="0"/>
              </a:rPr>
              <a:t>Class↑Parameter↓VarDeclId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),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target&gt;</a:t>
            </a:r>
          </a:p>
          <a:p>
            <a:pPr marL="457200" indent="-457200">
              <a:buAutoNum type="arabicPeriod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&lt;</a:t>
            </a:r>
            <a:r>
              <a:rPr lang="en-US" altLang="zh-CN" sz="2400" dirty="0" err="1" smtClean="0">
                <a:latin typeface="Times New Roman" charset="0"/>
                <a:ea typeface="Times New Roman" charset="0"/>
                <a:cs typeface="Times New Roman" charset="0"/>
              </a:rPr>
              <a:t>elem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400" dirty="0" err="1" smtClean="0">
                <a:latin typeface="Times New Roman" charset="0"/>
                <a:ea typeface="Times New Roman" charset="0"/>
                <a:cs typeface="Times New Roman" charset="0"/>
              </a:rPr>
              <a:t>Name↑MethodCall↓Name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),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equals&gt;</a:t>
            </a:r>
          </a:p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……</a:t>
            </a:r>
          </a:p>
          <a:p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Input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Tensor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Shape:</a:t>
            </a:r>
            <a:endParaRPr lang="en-US" altLang="zh-CN" sz="32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Start: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(Batch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Size,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Line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Size,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Tuples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Size)</a:t>
            </a:r>
          </a:p>
          <a:p>
            <a:pPr marL="685800" indent="-685800">
              <a:buFont typeface="Arial" charset="0"/>
              <a:buChar char="•"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End: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(Batch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Size,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Line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Size,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Tuples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Size)</a:t>
            </a:r>
          </a:p>
          <a:p>
            <a:pPr marL="685800" indent="-685800">
              <a:buFont typeface="Arial" charset="0"/>
              <a:buChar char="•"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Path: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(Batch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Size,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Line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Size,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Tuples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Size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altLang="zh-CN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4932947"/>
            <a:ext cx="14143318" cy="796922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5247603" y="6881102"/>
            <a:ext cx="7487627" cy="4072910"/>
          </a:xfrm>
          <a:prstGeom prst="rect">
            <a:avLst/>
          </a:prstGeom>
          <a:noFill/>
          <a:ln w="12700" cap="flat">
            <a:solidFill>
              <a:schemeClr val="tx2">
                <a:lumMod val="40000"/>
                <a:lumOff val="6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Encoding</a:t>
            </a:r>
            <a:r>
              <a:rPr kumimoji="0" lang="zh-CN" altLang="en-US" sz="3200" b="1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</a:t>
            </a:r>
            <a:r>
              <a:rPr kumimoji="0" lang="en-US" altLang="zh-CN" sz="3200" b="1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Style</a:t>
            </a:r>
            <a:r>
              <a:rPr kumimoji="0" lang="zh-CN" altLang="en-US" sz="3200" b="1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(&lt;Terminal,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Path&gt;)</a:t>
            </a:r>
            <a:r>
              <a:rPr kumimoji="0" lang="en-US" altLang="zh-CN" sz="3200" b="1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:</a:t>
            </a:r>
          </a:p>
          <a:p>
            <a:pPr marL="457200" indent="-457200">
              <a:buAutoNum type="arabicPeriod"/>
            </a:pPr>
            <a:r>
              <a:rPr kumimoji="0" lang="en-US" altLang="zh-CN" sz="2400" b="0" i="0" u="none" strike="noStrike" cap="none" spc="0" normalizeH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&lt;this,</a:t>
            </a:r>
            <a:r>
              <a:rPr kumimoji="0" lang="zh-CN" altLang="en-US" sz="2400" b="0" i="0" u="none" strike="noStrike" cap="none" spc="0" normalizeH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</a:t>
            </a:r>
            <a:r>
              <a:rPr kumimoji="0" lang="en-US" altLang="zh-CN" sz="2400" b="0" i="0" u="none" strike="noStrike" cap="none" spc="0" normalizeH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(</a:t>
            </a:r>
            <a:r>
              <a:rPr kumimoji="0" lang="en-US" altLang="zh-CN" sz="2400" b="0" i="0" u="none" strike="noStrike" cap="none" spc="0" normalizeH="0" dirty="0" err="1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ThisExpr</a:t>
            </a:r>
            <a:r>
              <a:rPr lang="en-US" altLang="zh-CN" sz="2400" dirty="0" err="1" smtClean="0">
                <a:latin typeface="Times New Roman" charset="0"/>
                <a:ea typeface="Times New Roman" charset="0"/>
                <a:cs typeface="Times New Roman" charset="0"/>
              </a:rPr>
              <a:t>↑FieldAccess↑Foreach</a:t>
            </a:r>
            <a:r>
              <a:rPr kumimoji="0" lang="en-US" altLang="zh-CN" sz="2400" b="0" i="0" u="none" strike="noStrike" cap="none" spc="0" normalizeH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)&gt;</a:t>
            </a:r>
          </a:p>
          <a:p>
            <a:pPr marL="457200" indent="-457200">
              <a:buAutoNum type="arabicPeriod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&lt;elements,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400" dirty="0" err="1" smtClean="0">
                <a:latin typeface="Times New Roman" charset="0"/>
                <a:ea typeface="Times New Roman" charset="0"/>
                <a:cs typeface="Times New Roman" charset="0"/>
              </a:rPr>
              <a:t>Name↑</a:t>
            </a:r>
            <a:r>
              <a:rPr lang="en-US" altLang="zh-CN" sz="2400" dirty="0" err="1">
                <a:latin typeface="Times New Roman" charset="0"/>
                <a:ea typeface="Times New Roman" charset="0"/>
                <a:cs typeface="Times New Roman" charset="0"/>
              </a:rPr>
              <a:t>FieldAccess↑Foreach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)&gt;</a:t>
            </a:r>
            <a:endParaRPr kumimoji="0" lang="en-US" altLang="zh-CN" sz="2400" b="0" i="0" u="none" strike="noStrike" cap="none" spc="0" normalizeH="0" dirty="0" smtClean="0">
              <a:ln>
                <a:noFill/>
              </a:ln>
              <a:solidFill>
                <a:srgbClr val="53585F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PingFang SC Medium"/>
            </a:endParaRPr>
          </a:p>
          <a:p>
            <a:pPr marL="457200" indent="-457200">
              <a:buAutoNum type="arabicPeriod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&lt;Object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, (</a:t>
            </a:r>
            <a:r>
              <a:rPr lang="en-US" altLang="zh-CN" sz="2400" dirty="0" err="1" smtClean="0">
                <a:latin typeface="Times New Roman" charset="0"/>
                <a:ea typeface="Times New Roman" charset="0"/>
                <a:cs typeface="Times New Roman" charset="0"/>
              </a:rPr>
              <a:t>Class↑Parameter↑MethodCall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)&gt;</a:t>
            </a:r>
          </a:p>
          <a:p>
            <a:pPr marL="457200" indent="-457200">
              <a:buAutoNum type="arabicPeriod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&lt;target,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400" dirty="0" err="1" smtClean="0">
                <a:latin typeface="Times New Roman" charset="0"/>
                <a:ea typeface="Times New Roman" charset="0"/>
                <a:cs typeface="Times New Roman" charset="0"/>
              </a:rPr>
              <a:t>VarDeclId↑</a:t>
            </a:r>
            <a:r>
              <a:rPr lang="en-US" altLang="zh-CN" sz="2400" dirty="0" err="1">
                <a:latin typeface="Times New Roman" charset="0"/>
                <a:ea typeface="Times New Roman" charset="0"/>
                <a:cs typeface="Times New Roman" charset="0"/>
              </a:rPr>
              <a:t>Parameter↑MethodCall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)&gt;</a:t>
            </a:r>
          </a:p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……</a:t>
            </a:r>
          </a:p>
          <a:p>
            <a:endParaRPr lang="en-US" altLang="zh-CN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3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Input</a:t>
            </a:r>
            <a:r>
              <a:rPr lang="zh-CN" altLang="en-US" sz="3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Tensor</a:t>
            </a:r>
            <a:r>
              <a:rPr lang="zh-CN" altLang="en-US" sz="3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Shape:</a:t>
            </a:r>
          </a:p>
          <a:p>
            <a:pPr marL="685800" indent="-685800">
              <a:buFont typeface="Arial" charset="0"/>
              <a:buChar char="•"/>
            </a:pP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Terminal: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(Batch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Size,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Line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Size,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Tuples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Size)</a:t>
            </a:r>
          </a:p>
          <a:p>
            <a:pPr marL="685800" indent="-685800">
              <a:buFont typeface="Arial" charset="0"/>
              <a:buChar char="•"/>
            </a:pP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Path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(Batch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Size,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Line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Size,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Tuples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Size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altLang="zh-CN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路线图-半年"/>
          <p:cNvSpPr txBox="1">
            <a:spLocks noGrp="1"/>
          </p:cNvSpPr>
          <p:nvPr>
            <p:ph type="body" idx="13"/>
          </p:nvPr>
        </p:nvSpPr>
        <p:spPr>
          <a:xfrm>
            <a:off x="622999" y="350978"/>
            <a:ext cx="10927316" cy="11242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mtClean="0"/>
              <a:t>LinePathAttention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8490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路线图-半年"/>
          <p:cNvSpPr txBox="1">
            <a:spLocks noGrp="1"/>
          </p:cNvSpPr>
          <p:nvPr>
            <p:ph type="body" idx="13"/>
          </p:nvPr>
        </p:nvSpPr>
        <p:spPr>
          <a:xfrm>
            <a:off x="671126" y="367621"/>
            <a:ext cx="10927316" cy="11242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err="1" smtClean="0"/>
              <a:t>LinePathAttention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dirty="0"/>
          </a:p>
        </p:txBody>
      </p:sp>
      <p:sp>
        <p:nvSpPr>
          <p:cNvPr id="209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4817" y="5242520"/>
            <a:ext cx="6914101" cy="73613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09" y="2511610"/>
            <a:ext cx="14353098" cy="1009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817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04737" y="1392238"/>
            <a:ext cx="2380460" cy="19800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PingFang SC Medium"/>
              </a:rPr>
              <a:t>目 录</a:t>
            </a:r>
            <a:endParaRPr kumimoji="0" lang="en-US" altLang="zh-CN" sz="6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PingFang SC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Catalog</a:t>
            </a:r>
            <a:endParaRPr kumimoji="0" lang="zh-CN" altLang="en-US" sz="5600" b="0" i="0" u="none" strike="noStrike" cap="none" spc="0" normalizeH="0" baseline="0" dirty="0">
              <a:ln>
                <a:noFill/>
              </a:ln>
              <a:solidFill>
                <a:schemeClr val="tx1">
                  <a:lumMod val="20000"/>
                  <a:lumOff val="80000"/>
                </a:schemeClr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PingFang SC Medium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766884" y="954998"/>
            <a:ext cx="9797554" cy="8966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n-US" altLang="zh-CN" sz="7200" b="1" i="0" u="none" strike="noStrike" cap="none" spc="0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01</a:t>
            </a:r>
            <a:r>
              <a:rPr kumimoji="0" lang="zh-CN" altLang="en-US" sz="56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Team Introduction</a:t>
            </a:r>
          </a:p>
          <a:p>
            <a:pPr>
              <a:lnSpc>
                <a:spcPct val="200000"/>
              </a:lnSpc>
            </a:pPr>
            <a:r>
              <a:rPr kumimoji="0" lang="en-US" altLang="zh-CN" sz="7200" b="1" i="0" u="none" strike="noStrike" cap="none" spc="0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02</a:t>
            </a:r>
            <a:r>
              <a:rPr kumimoji="0" lang="zh-CN" altLang="en-US" sz="56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Exploration &amp;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Achievements</a:t>
            </a:r>
          </a:p>
          <a:p>
            <a:pPr>
              <a:lnSpc>
                <a:spcPct val="200000"/>
              </a:lnSpc>
            </a:pPr>
            <a:r>
              <a:rPr kumimoji="0" lang="en-US" altLang="zh-CN" sz="7200" b="1" i="0" u="none" strike="noStrike" cap="none" spc="0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03</a:t>
            </a:r>
            <a:r>
              <a:rPr kumimoji="0" lang="zh-CN" altLang="en-US" sz="56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</a:p>
          <a:p>
            <a:pPr>
              <a:lnSpc>
                <a:spcPct val="200000"/>
              </a:lnSpc>
            </a:pPr>
            <a:r>
              <a:rPr kumimoji="0" lang="en-US" altLang="zh-CN" sz="7200" b="1" i="0" u="none" strike="noStrike" cap="none" spc="0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04</a:t>
            </a:r>
            <a:r>
              <a:rPr kumimoji="0" lang="zh-CN" altLang="en-US" sz="56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 </a:t>
            </a:r>
            <a:r>
              <a:rPr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Cooperations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kumimoji="0" lang="zh-CN" altLang="en-US" sz="56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PingFang SC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65129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路线图-半年"/>
          <p:cNvSpPr txBox="1">
            <a:spLocks noGrp="1"/>
          </p:cNvSpPr>
          <p:nvPr>
            <p:ph type="body" idx="13"/>
          </p:nvPr>
        </p:nvSpPr>
        <p:spPr>
          <a:xfrm>
            <a:off x="719252" y="168260"/>
            <a:ext cx="9074453" cy="112424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Multi-Task</a:t>
            </a:r>
            <a:r>
              <a:rPr lang="zh-CN" altLang="en-US" dirty="0" smtClean="0"/>
              <a:t> </a:t>
            </a:r>
            <a:r>
              <a:rPr lang="en-US" altLang="zh-CN" dirty="0" err="1"/>
              <a:t>LinePathAttention</a:t>
            </a:r>
            <a:r>
              <a:rPr lang="zh-CN" altLang="en-US" dirty="0"/>
              <a:t> </a:t>
            </a:r>
            <a:r>
              <a:rPr lang="en-US" altLang="zh-CN" dirty="0" smtClean="0"/>
              <a:t>Model</a:t>
            </a:r>
            <a:endParaRPr dirty="0"/>
          </a:p>
        </p:txBody>
      </p:sp>
      <p:sp>
        <p:nvSpPr>
          <p:cNvPr id="209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52" y="1859546"/>
            <a:ext cx="15464117" cy="1072548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523508" y="7034454"/>
            <a:ext cx="112851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Bug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PingFang SC Medium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032906" y="10544009"/>
            <a:ext cx="112851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Bug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smtClean="0"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PingFang SC Medium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0698" y="1859546"/>
            <a:ext cx="5689600" cy="2006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0698" y="5313780"/>
            <a:ext cx="5654794" cy="362719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0698" y="10585794"/>
            <a:ext cx="5346700" cy="2921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6630698" y="1291370"/>
            <a:ext cx="252152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Commit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Example: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PingFang SC Medium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6630698" y="4796900"/>
            <a:ext cx="334226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Method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modified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diff: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PingFang SC Medium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630698" y="10023958"/>
            <a:ext cx="303448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Lines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modified</a:t>
            </a:r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diff: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PingFang SC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08746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289" y="2687052"/>
            <a:ext cx="2765258" cy="9780476"/>
          </a:xfrm>
          <a:prstGeom prst="rect">
            <a:avLst/>
          </a:prstGeom>
        </p:spPr>
      </p:pic>
      <p:grpSp>
        <p:nvGrpSpPr>
          <p:cNvPr id="9" name="组 8"/>
          <p:cNvGrpSpPr/>
          <p:nvPr/>
        </p:nvGrpSpPr>
        <p:grpSpPr>
          <a:xfrm>
            <a:off x="719252" y="6483749"/>
            <a:ext cx="4946034" cy="2187082"/>
            <a:chOff x="11394793" y="2909516"/>
            <a:chExt cx="4946034" cy="21870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11466095" y="2909516"/>
                  <a:ext cx="3303597" cy="44480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3585F"/>
                            </a:solidFill>
                            <a:effectLst/>
                            <a:uFillTx/>
                            <a:latin typeface="Cambria Math" charset="0"/>
                            <a:ea typeface="+mn-ea"/>
                            <a:cs typeface="+mn-cs"/>
                            <a:sym typeface="PingFang SC Medium"/>
                          </a:rPr>
                          <m:t>𝐻</m:t>
                        </m:r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3585F"/>
                            </a:solidFill>
                            <a:effectLst/>
                            <a:uFillTx/>
                            <a:latin typeface="Cambria Math" charset="0"/>
                            <a:ea typeface="+mn-ea"/>
                            <a:cs typeface="+mn-cs"/>
                            <a:sym typeface="PingFang SC Medium"/>
                          </a:rPr>
                          <m:t>=</m:t>
                        </m:r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3585F"/>
                            </a:solidFill>
                            <a:effectLst/>
                            <a:uFillTx/>
                            <a:latin typeface="Cambria Math" charset="0"/>
                            <a:ea typeface="+mn-ea"/>
                            <a:cs typeface="+mn-cs"/>
                            <a:sym typeface="PingFang SC Medium"/>
                          </a:rPr>
                          <m:t>𝑅𝑒𝐿𝑢</m:t>
                        </m:r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3585F"/>
                            </a:solidFill>
                            <a:effectLst/>
                            <a:uFillTx/>
                            <a:latin typeface="Cambria Math" charset="0"/>
                            <a:ea typeface="+mn-ea"/>
                            <a:cs typeface="+mn-cs"/>
                            <a:sym typeface="PingFang SC Medium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53585F"/>
                                </a:solidFill>
                                <a:effectLst/>
                                <a:uFillTx/>
                                <a:latin typeface="Cambria Math" charset="0"/>
                                <a:ea typeface="+mn-ea"/>
                                <a:cs typeface="+mn-cs"/>
                                <a:sym typeface="PingFang SC Medium"/>
                              </a:rPr>
                            </m:ctrlPr>
                          </m:sSupPr>
                          <m:e>
                            <m: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53585F"/>
                                </a:solidFill>
                                <a:effectLst/>
                                <a:uFillTx/>
                                <a:latin typeface="Cambria Math" charset="0"/>
                                <a:ea typeface="+mn-ea"/>
                                <a:cs typeface="+mn-cs"/>
                                <a:sym typeface="PingFang SC Medium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53585F"/>
                                </a:solidFill>
                                <a:effectLst/>
                                <a:uFillTx/>
                                <a:latin typeface="Cambria Math" charset="0"/>
                                <a:ea typeface="+mn-ea"/>
                                <a:cs typeface="+mn-cs"/>
                                <a:sym typeface="PingFang SC Medium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53585F"/>
                                </a:solidFill>
                                <a:effectLst/>
                                <a:uFillTx/>
                                <a:latin typeface="Cambria Math" charset="0"/>
                                <a:ea typeface="+mn-ea"/>
                                <a:cs typeface="+mn-cs"/>
                                <a:sym typeface="PingFang SC Medium"/>
                              </a:rPr>
                            </m:ctrlPr>
                          </m:sSupPr>
                          <m:e>
                            <m: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53585F"/>
                                </a:solidFill>
                                <a:effectLst/>
                                <a:uFillTx/>
                                <a:latin typeface="Cambria Math" charset="0"/>
                                <a:ea typeface="+mn-ea"/>
                                <a:cs typeface="+mn-cs"/>
                                <a:sym typeface="PingFang SC Medium"/>
                              </a:rPr>
                              <m:t>𝑢</m:t>
                            </m:r>
                          </m:e>
                          <m:sup>
                            <m: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53585F"/>
                                </a:solidFill>
                                <a:effectLst/>
                                <a:uFillTx/>
                                <a:latin typeface="Cambria Math" charset="0"/>
                                <a:ea typeface="+mn-ea"/>
                                <a:cs typeface="+mn-cs"/>
                                <a:sym typeface="PingFang SC Medium"/>
                              </a:rPr>
                              <m:t>𝐿𝑖𝑛𝑒</m:t>
                            </m:r>
                          </m:sup>
                        </m:sSup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3585F"/>
                            </a:solidFill>
                            <a:effectLst/>
                            <a:uFillTx/>
                            <a:latin typeface="Cambria Math" charset="0"/>
                            <a:ea typeface="+mn-ea"/>
                            <a:cs typeface="+mn-cs"/>
                            <a:sym typeface="PingFang SC Medium"/>
                          </a:rPr>
                          <m:t>)</m:t>
                        </m:r>
                      </m:oMath>
                    </m:oMathPara>
                  </a14:m>
                  <a:endParaRPr kumimoji="0" lang="zh-CN" alt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  <a:ea typeface="+mn-ea"/>
                    <a:cs typeface="+mn-cs"/>
                    <a:sym typeface="PingFang SC Medium"/>
                  </a:endParaRPr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6095" y="2909516"/>
                  <a:ext cx="3303597" cy="44480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11466095" y="3447477"/>
                  <a:ext cx="1859292" cy="46557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53585F"/>
                              </a:solidFill>
                              <a:effectLst/>
                              <a:uFillTx/>
                              <a:latin typeface="Cambria Math" charset="0"/>
                              <a:sym typeface="PingFang SC Medium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53585F"/>
                              </a:solidFill>
                              <a:effectLst/>
                              <a:uFillTx/>
                              <a:latin typeface="Cambria Math" charset="0"/>
                              <a:sym typeface="PingFang SC Medium"/>
                            </a:rPr>
                            <m:t>𝑆</m:t>
                          </m:r>
                        </m:e>
                        <m:sub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53585F"/>
                              </a:solidFill>
                              <a:effectLst/>
                              <a:uFillTx/>
                              <a:latin typeface="Cambria Math" charset="0"/>
                              <a:sym typeface="PingFang SC Medium"/>
                            </a:rPr>
                            <m:t>𝑖𝑗</m:t>
                          </m:r>
                        </m:sub>
                      </m:sSub>
                    </m:oMath>
                  </a14:m>
                  <a:r>
                    <a:rPr kumimoji="0" lang="zh-CN" altLang="en-US" sz="2800" b="0" i="0" u="none" strike="noStrike" cap="none" spc="0" normalizeH="0" baseline="0" dirty="0" smtClean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FillTx/>
                      <a:sym typeface="PingFang SC Medium"/>
                    </a:rPr>
                    <a:t> </a:t>
                  </a:r>
                  <a:r>
                    <a:rPr kumimoji="0" lang="en-US" altLang="zh-CN" sz="2800" b="0" i="0" u="none" strike="noStrike" cap="none" spc="0" normalizeH="0" baseline="0" dirty="0" smtClean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FillTx/>
                      <a:sym typeface="PingFang SC Medium"/>
                    </a:rPr>
                    <a:t>=</a:t>
                  </a:r>
                  <a:r>
                    <a:rPr kumimoji="0" lang="zh-CN" altLang="en-US" sz="2800" b="0" i="0" u="none" strike="noStrike" cap="none" spc="0" normalizeH="0" baseline="0" dirty="0" smtClean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FillTx/>
                      <a:sym typeface="PingFang SC Medium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8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53585F"/>
                              </a:solidFill>
                              <a:effectLst/>
                              <a:uFillTx/>
                              <a:latin typeface="Cambria Math" charset="0"/>
                              <a:sym typeface="PingFang SC Medium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53585F"/>
                              </a:solidFill>
                              <a:effectLst/>
                              <a:uFillTx/>
                              <a:latin typeface="Cambria Math" charset="0"/>
                              <a:sym typeface="PingFang SC Medium"/>
                            </a:rPr>
                            <m:t>𝐻</m:t>
                          </m:r>
                        </m:e>
                        <m:sup>
                          <m:r>
                            <a:rPr kumimoji="0" lang="en-US" altLang="zh-CN" sz="28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53585F"/>
                              </a:solidFill>
                              <a:effectLst/>
                              <a:uFillTx/>
                              <a:latin typeface="Cambria Math" charset="0"/>
                              <a:sym typeface="PingFang SC Medium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dirty="0" smtClean="0">
                          <a:latin typeface="Cambria Math" charset="0"/>
                        </a:rPr>
                        <m:t>·</m:t>
                      </m:r>
                      <m:r>
                        <a:rPr lang="en-US" altLang="zh-CN" sz="2800" b="0" i="1" dirty="0" smtClean="0">
                          <a:latin typeface="Cambria Math" charset="0"/>
                        </a:rPr>
                        <m:t>𝐻</m:t>
                      </m:r>
                    </m:oMath>
                  </a14:m>
                  <a:endParaRPr kumimoji="0" lang="zh-CN" alt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  <a:sym typeface="PingFang SC Medium"/>
                  </a:endParaRPr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6095" y="3447477"/>
                  <a:ext cx="1859292" cy="4655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9737" b="-43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11394793" y="4051510"/>
                  <a:ext cx="3446200" cy="44159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53585F"/>
                                </a:solidFill>
                                <a:effectLst/>
                                <a:uFillTx/>
                                <a:latin typeface="Cambria Math" charset="0"/>
                                <a:sym typeface="PingFang SC Medium"/>
                              </a:rPr>
                            </m:ctrlPr>
                          </m:accPr>
                          <m:e>
                            <m: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53585F"/>
                                </a:solidFill>
                                <a:effectLst/>
                                <a:uFillTx/>
                                <a:latin typeface="Cambria Math" charset="0"/>
                                <a:sym typeface="PingFang SC Medium"/>
                              </a:rPr>
                              <m:t>𝐻</m:t>
                            </m:r>
                          </m:e>
                        </m:acc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3585F"/>
                            </a:solidFill>
                            <a:effectLst/>
                            <a:uFillTx/>
                            <a:latin typeface="Cambria Math" charset="0"/>
                            <a:sym typeface="PingFang SC Medium"/>
                          </a:rPr>
                          <m:t>=</m:t>
                        </m:r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53585F"/>
                            </a:solidFill>
                            <a:effectLst/>
                            <a:uFillTx/>
                            <a:latin typeface="Cambria Math" charset="0"/>
                            <a:sym typeface="PingFang SC Medium"/>
                          </a:rPr>
                          <m:t>𝑠𝑜𝑓𝑡𝑚𝑎𝑥</m:t>
                        </m:r>
                        <m:d>
                          <m:dPr>
                            <m:ctrlP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53585F"/>
                                </a:solidFill>
                                <a:effectLst/>
                                <a:uFillTx/>
                                <a:latin typeface="Cambria Math" charset="0"/>
                                <a:sym typeface="PingFang SC Medium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CN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53585F"/>
                                    </a:solidFill>
                                    <a:effectLst/>
                                    <a:uFillTx/>
                                    <a:latin typeface="Cambria Math" charset="0"/>
                                    <a:sym typeface="PingFang SC Medium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53585F"/>
                                    </a:solidFill>
                                    <a:effectLst/>
                                    <a:uFillTx/>
                                    <a:latin typeface="Cambria Math" charset="0"/>
                                    <a:sym typeface="PingFang SC Medium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0" lang="en-US" altLang="zh-CN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53585F"/>
                                    </a:solidFill>
                                    <a:effectLst/>
                                    <a:uFillTx/>
                                    <a:latin typeface="Cambria Math" charset="0"/>
                                    <a:sym typeface="PingFang SC Medium"/>
                                  </a:rPr>
                                  <m:t>𝑖</m:t>
                                </m:r>
                                <m:r>
                                  <a:rPr kumimoji="0" lang="en-US" altLang="zh-CN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53585F"/>
                                    </a:solidFill>
                                    <a:effectLst/>
                                    <a:uFillTx/>
                                    <a:latin typeface="Cambria Math" charset="0"/>
                                    <a:sym typeface="PingFang SC Medium"/>
                                  </a:rPr>
                                  <m:t>: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smtClean="0">
                            <a:latin typeface="Cambria Math" charset="0"/>
                          </a:rPr>
                          <m:t>·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𝐻</m:t>
                        </m:r>
                      </m:oMath>
                    </m:oMathPara>
                  </a14:m>
                  <a:endParaRPr kumimoji="0" lang="zh-CN" alt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  <a:sym typeface="PingFang SC Medium"/>
                  </a:endParaRP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4793" y="4051510"/>
                  <a:ext cx="3446200" cy="44159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11466095" y="4610246"/>
                  <a:ext cx="4874732" cy="4863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53585F"/>
                              </a:solidFill>
                              <a:effectLst/>
                              <a:uFillTx/>
                              <a:latin typeface="Cambria Math" charset="0"/>
                              <a:sym typeface="PingFang SC Medium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53585F"/>
                              </a:solidFill>
                              <a:effectLst/>
                              <a:uFillTx/>
                              <a:latin typeface="Cambria Math" charset="0"/>
                              <a:sym typeface="PingFang SC Medium"/>
                            </a:rPr>
                            <m:t>𝐻</m:t>
                          </m:r>
                        </m:e>
                        <m:sup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53585F"/>
                              </a:solidFill>
                              <a:effectLst/>
                              <a:uFillTx/>
                              <a:latin typeface="Cambria Math" charset="0"/>
                              <a:sym typeface="PingFang SC Medium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kumimoji="0" lang="zh-CN" altLang="en-US" sz="2800" b="0" i="0" u="none" strike="noStrike" cap="none" spc="0" normalizeH="0" baseline="0" dirty="0" smtClean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FillTx/>
                      <a:sym typeface="PingFang SC Medium"/>
                    </a:rPr>
                    <a:t> </a:t>
                  </a:r>
                  <a:r>
                    <a:rPr kumimoji="0" lang="en-US" altLang="zh-CN" sz="2800" b="0" i="0" u="none" strike="noStrike" cap="none" spc="0" normalizeH="0" baseline="0" dirty="0" smtClean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FillTx/>
                      <a:sym typeface="PingFang SC Medium"/>
                    </a:rPr>
                    <a:t>=</a:t>
                  </a:r>
                  <a:r>
                    <a:rPr kumimoji="0" lang="zh-CN" altLang="en-US" sz="2800" b="0" i="0" u="none" strike="noStrike" cap="none" spc="0" normalizeH="0" baseline="0" dirty="0" smtClean="0">
                      <a:ln>
                        <a:noFill/>
                      </a:ln>
                      <a:solidFill>
                        <a:srgbClr val="53585F"/>
                      </a:solidFill>
                      <a:effectLst/>
                      <a:uFillTx/>
                      <a:sym typeface="PingFang SC Medium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US" altLang="zh-CN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53585F"/>
                          </a:solidFill>
                          <a:effectLst/>
                          <a:uFillTx/>
                          <a:latin typeface="Cambria Math" charset="0"/>
                          <a:sym typeface="PingFang SC Medium"/>
                        </a:rPr>
                        <m:t>𝑆𝐹𝑈</m:t>
                      </m:r>
                      <m:r>
                        <a:rPr kumimoji="0" lang="en-US" altLang="zh-CN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53585F"/>
                          </a:solidFill>
                          <a:effectLst/>
                          <a:uFillTx/>
                          <a:latin typeface="Cambria Math" charset="0"/>
                          <a:sym typeface="PingFang SC Medium"/>
                        </a:rPr>
                        <m:t>(</m:t>
                      </m:r>
                      <m:r>
                        <a:rPr kumimoji="0" lang="en-US" altLang="zh-CN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53585F"/>
                          </a:solidFill>
                          <a:effectLst/>
                          <a:uFillTx/>
                          <a:latin typeface="Cambria Math" charset="0"/>
                          <a:sym typeface="PingFang SC Medium"/>
                        </a:rPr>
                        <m:t>𝐻</m:t>
                      </m:r>
                      <m:r>
                        <a:rPr kumimoji="0" lang="en-US" altLang="zh-CN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53585F"/>
                          </a:solidFill>
                          <a:effectLst/>
                          <a:uFillTx/>
                          <a:latin typeface="Cambria Math" charset="0"/>
                          <a:sym typeface="PingFang SC Medium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mr-IN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53585F"/>
                              </a:solidFill>
                              <a:effectLst/>
                              <a:uFillTx/>
                              <a:latin typeface="Cambria Math" charset="0"/>
                              <a:sym typeface="PingFang SC Medium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0" lang="mr-IN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53585F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PingFang SC Medium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53585F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PingFang SC Medium"/>
                                </a:rPr>
                                <m:t>𝐻</m:t>
                              </m:r>
                            </m:e>
                          </m:acc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53585F"/>
                              </a:solidFill>
                              <a:effectLst/>
                              <a:uFillTx/>
                              <a:latin typeface="Cambria Math" charset="0"/>
                              <a:sym typeface="PingFang SC Medium"/>
                            </a:rPr>
                            <m:t>;</m:t>
                          </m:r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53585F"/>
                              </a:solidFill>
                              <a:effectLst/>
                              <a:uFillTx/>
                              <a:latin typeface="Cambria Math" charset="0"/>
                              <a:sym typeface="PingFang SC Medium"/>
                            </a:rPr>
                            <m:t>𝐻</m:t>
                          </m:r>
                          <m:r>
                            <a:rPr lang="it-IT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</m:t>
                          </m:r>
                          <m:acc>
                            <m:accPr>
                              <m:chr m:val="̃"/>
                              <m:ctrlPr>
                                <a:rPr kumimoji="0" lang="it-IT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53585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PingFang SC Medium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53585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PingFang SC Medium"/>
                                </a:rPr>
                                <m:t>𝐻</m:t>
                              </m:r>
                            </m:e>
                          </m:acc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53585F"/>
                              </a:solidFill>
                              <a:effectLst/>
                              <a:uFillTx/>
                              <a:latin typeface="Cambria Math" charset="0"/>
                              <a:sym typeface="PingFang SC Medium"/>
                            </a:rPr>
                            <m:t>;</m:t>
                          </m:r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53585F"/>
                              </a:solidFill>
                              <a:effectLst/>
                              <a:uFillTx/>
                              <a:latin typeface="Cambria Math" charset="0"/>
                              <a:sym typeface="PingFang SC Medium"/>
                            </a:rPr>
                            <m:t>𝐻</m:t>
                          </m:r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53585F"/>
                              </a:solidFill>
                              <a:effectLst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PingFang SC Medium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kumimoji="0" lang="en-US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53585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PingFang SC Medium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53585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PingFang SC Medium"/>
                                </a:rPr>
                                <m:t>𝐻</m:t>
                              </m:r>
                            </m:e>
                          </m:acc>
                        </m:e>
                      </m:d>
                      <m:r>
                        <a:rPr kumimoji="0" lang="en-US" altLang="zh-CN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53585F"/>
                          </a:solidFill>
                          <a:effectLst/>
                          <a:uFillTx/>
                          <a:latin typeface="Cambria Math" charset="0"/>
                          <a:sym typeface="PingFang SC Medium"/>
                        </a:rPr>
                        <m:t>)</m:t>
                      </m:r>
                    </m:oMath>
                  </a14:m>
                  <a:endParaRPr kumimoji="0" lang="zh-CN" alt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  <a:sym typeface="PingFang SC Medium"/>
                  </a:endParaRPr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6095" y="4610246"/>
                  <a:ext cx="4874732" cy="48635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3924" b="-4177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/>
          <p:cNvSpPr txBox="1"/>
          <p:nvPr/>
        </p:nvSpPr>
        <p:spPr>
          <a:xfrm>
            <a:off x="4704289" y="1828264"/>
            <a:ext cx="393216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Self-Attention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SFU Model</a:t>
            </a:r>
            <a:endParaRPr lang="en-US" altLang="zh-CN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591705" y="1615131"/>
            <a:ext cx="292387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Transformer Model</a:t>
            </a:r>
            <a:endParaRPr lang="en-US" altLang="zh-CN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路线图-半年"/>
          <p:cNvSpPr txBox="1">
            <a:spLocks noGrp="1"/>
          </p:cNvSpPr>
          <p:nvPr>
            <p:ph type="body" idx="13"/>
          </p:nvPr>
        </p:nvSpPr>
        <p:spPr>
          <a:xfrm>
            <a:off x="719252" y="168260"/>
            <a:ext cx="7053147" cy="11242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  <a:endParaRPr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825" y="2331803"/>
            <a:ext cx="4430554" cy="1021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69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路线图-半年"/>
          <p:cNvSpPr txBox="1">
            <a:spLocks noGrp="1"/>
          </p:cNvSpPr>
          <p:nvPr>
            <p:ph type="body" idx="13"/>
          </p:nvPr>
        </p:nvSpPr>
        <p:spPr>
          <a:xfrm>
            <a:off x="719252" y="168260"/>
            <a:ext cx="7053147" cy="11242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Metrics</a:t>
            </a:r>
            <a:endParaRPr dirty="0"/>
          </a:p>
        </p:txBody>
      </p:sp>
      <p:sp>
        <p:nvSpPr>
          <p:cNvPr id="209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598665"/>
              </p:ext>
            </p:extLst>
          </p:nvPr>
        </p:nvGraphicFramePr>
        <p:xfrm>
          <a:off x="2254121" y="4162925"/>
          <a:ext cx="19186153" cy="505326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54064"/>
                <a:gridCol w="3922296"/>
                <a:gridCol w="3809793"/>
              </a:tblGrid>
              <a:tr h="658457">
                <a:tc>
                  <a:txBody>
                    <a:bodyPr/>
                    <a:lstStyle/>
                    <a:p>
                      <a:r>
                        <a:rPr lang="en-US" altLang="zh-CN" sz="3600" b="1" i="0" dirty="0" smtClean="0">
                          <a:solidFill>
                            <a:srgbClr val="FFFFFF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Model</a:t>
                      </a:r>
                      <a:endParaRPr lang="zh-CN" altLang="en-US" sz="3600" b="1" i="0" dirty="0">
                        <a:solidFill>
                          <a:srgbClr val="FFFFFF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3600" b="1" i="0" dirty="0" smtClean="0">
                          <a:solidFill>
                            <a:srgbClr val="FFFFFF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F1</a:t>
                      </a:r>
                      <a:endParaRPr lang="zh-CN" altLang="en-US" sz="3600" b="1" i="0" dirty="0">
                        <a:solidFill>
                          <a:srgbClr val="FFFFFF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3600" b="1" i="0" dirty="0" smtClean="0">
                          <a:solidFill>
                            <a:srgbClr val="FFFFFF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AUC</a:t>
                      </a:r>
                      <a:endParaRPr lang="zh-CN" altLang="en-US" sz="3600" b="1" i="0" dirty="0">
                        <a:solidFill>
                          <a:srgbClr val="FFFFFF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  <a:tr h="8334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code2vec</a:t>
                      </a:r>
                      <a:r>
                        <a:rPr lang="zh-CN" altLang="en-US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</a:t>
                      </a:r>
                      <a:r>
                        <a:rPr lang="en-US" altLang="zh-CN" sz="3600" b="0" i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PathAttention</a:t>
                      </a:r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  <a:endParaRPr lang="zh-CN" altLang="en-US" sz="3600" b="0" i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0.59</a:t>
                      </a:r>
                      <a:endParaRPr lang="zh-CN" altLang="en-US" sz="3600" b="0" i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0.63</a:t>
                      </a:r>
                      <a:endParaRPr lang="zh-CN" altLang="en-US" sz="3600" b="0" i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  <a:tr h="842210">
                <a:tc>
                  <a:txBody>
                    <a:bodyPr/>
                    <a:lstStyle/>
                    <a:p>
                      <a:r>
                        <a:rPr lang="en-US" altLang="zh-CN" sz="3600" b="0" i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LinePathAttention</a:t>
                      </a:r>
                      <a:endParaRPr lang="zh-CN" altLang="en-US" sz="3600" b="0" i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0.62</a:t>
                      </a:r>
                      <a:endParaRPr lang="zh-CN" altLang="en-US" sz="3600" b="0" i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0.67</a:t>
                      </a:r>
                      <a:endParaRPr lang="zh-CN" altLang="en-US" sz="3600" b="0" i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CNN</a:t>
                      </a:r>
                      <a:r>
                        <a:rPr lang="zh-CN" altLang="en-US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  <a:r>
                        <a:rPr lang="zh-CN" altLang="en-US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LSTM</a:t>
                      </a:r>
                      <a:r>
                        <a:rPr lang="zh-CN" altLang="en-US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  <a:r>
                        <a:rPr lang="zh-CN" altLang="en-US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SFU</a:t>
                      </a:r>
                      <a:r>
                        <a:rPr lang="zh-CN" altLang="en-US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  <a:r>
                        <a:rPr lang="zh-CN" altLang="en-US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Attention</a:t>
                      </a:r>
                      <a:endParaRPr lang="zh-CN" altLang="en-US" sz="3600" b="0" i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0.67</a:t>
                      </a:r>
                      <a:endParaRPr lang="zh-CN" altLang="en-US" sz="3600" b="0" i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0.63</a:t>
                      </a:r>
                      <a:endParaRPr lang="zh-CN" altLang="en-US" sz="3600" b="0" i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  <a:tr h="866273">
                <a:tc>
                  <a:txBody>
                    <a:bodyPr/>
                    <a:lstStyle/>
                    <a:p>
                      <a:r>
                        <a:rPr lang="en-US" altLang="zh-CN" sz="3600" b="0" i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LinePathAttention</a:t>
                      </a:r>
                      <a:r>
                        <a:rPr lang="zh-CN" altLang="en-US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  <a:r>
                        <a:rPr lang="zh-CN" altLang="en-US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Self-Attention</a:t>
                      </a:r>
                      <a:r>
                        <a:rPr lang="zh-CN" altLang="en-US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  <a:r>
                        <a:rPr lang="zh-CN" altLang="en-US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SFU</a:t>
                      </a:r>
                      <a:endParaRPr lang="zh-CN" altLang="en-US" sz="3600" b="0" i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0.60</a:t>
                      </a:r>
                      <a:endParaRPr lang="zh-CN" altLang="en-US" sz="3600" b="0" i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3600" b="1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0.69</a:t>
                      </a:r>
                      <a:endParaRPr lang="zh-CN" altLang="en-US" sz="3600" b="1" i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  <a:tr h="938464">
                <a:tc>
                  <a:txBody>
                    <a:bodyPr/>
                    <a:lstStyle/>
                    <a:p>
                      <a:r>
                        <a:rPr lang="en-US" altLang="zh-CN" sz="3600" b="0" i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LinePathAttention</a:t>
                      </a:r>
                      <a:r>
                        <a:rPr lang="zh-CN" altLang="en-US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  <a:r>
                        <a:rPr lang="zh-CN" altLang="en-US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Transformer</a:t>
                      </a:r>
                      <a:endParaRPr lang="zh-CN" altLang="en-US" sz="3600" b="0" i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3600" b="1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0.68</a:t>
                      </a:r>
                      <a:endParaRPr lang="zh-CN" altLang="en-US" sz="3600" b="1" i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3600" b="0" i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0.67</a:t>
                      </a:r>
                      <a:endParaRPr lang="zh-CN" altLang="en-US" sz="3600" b="0" i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853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路线图-半年"/>
          <p:cNvSpPr txBox="1">
            <a:spLocks noGrp="1"/>
          </p:cNvSpPr>
          <p:nvPr>
            <p:ph type="body" idx="13"/>
          </p:nvPr>
        </p:nvSpPr>
        <p:spPr>
          <a:xfrm>
            <a:off x="719252" y="168260"/>
            <a:ext cx="9700095" cy="11242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/>
              <a:t>Boundary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dirty="0"/>
          </a:p>
        </p:txBody>
      </p:sp>
      <p:sp>
        <p:nvSpPr>
          <p:cNvPr id="209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862" y="1887543"/>
            <a:ext cx="9233570" cy="54250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409862" y="1292508"/>
            <a:ext cx="28148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Method</a:t>
            </a: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</a:t>
            </a:r>
            <a:r>
              <a:rPr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Fix</a:t>
            </a:r>
            <a:r>
              <a:rPr lang="zh-CN" alt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Diff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PingFang SC Medium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9862" y="8205100"/>
            <a:ext cx="8752306" cy="477254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409862" y="7610065"/>
            <a:ext cx="44563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Method</a:t>
            </a: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PingFang SC Medium"/>
              </a:rPr>
              <a:t> </a:t>
            </a:r>
            <a:r>
              <a:rPr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Start/End</a:t>
            </a:r>
            <a:r>
              <a:rPr lang="zh-CN" alt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Labeled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PingFang SC Medium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353" y="2250672"/>
            <a:ext cx="7498994" cy="860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159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路线图-半年"/>
          <p:cNvSpPr txBox="1">
            <a:spLocks noGrp="1"/>
          </p:cNvSpPr>
          <p:nvPr>
            <p:ph type="body" idx="13"/>
          </p:nvPr>
        </p:nvSpPr>
        <p:spPr>
          <a:xfrm>
            <a:off x="719251" y="168260"/>
            <a:ext cx="11408581" cy="11242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/>
              <a:t>DSL</a:t>
            </a:r>
            <a:r>
              <a:rPr lang="zh-CN" altLang="en-US" dirty="0" smtClean="0"/>
              <a:t> </a:t>
            </a:r>
            <a:r>
              <a:rPr lang="en-US" altLang="zh-CN" dirty="0"/>
              <a:t>Transformation</a:t>
            </a:r>
            <a:endParaRPr dirty="0"/>
          </a:p>
        </p:txBody>
      </p:sp>
      <p:sp>
        <p:nvSpPr>
          <p:cNvPr id="209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52" y="2368776"/>
            <a:ext cx="10085106" cy="1723404"/>
          </a:xfrm>
          <a:prstGeom prst="rect">
            <a:avLst/>
          </a:prstGeom>
        </p:spPr>
      </p:pic>
      <p:graphicFrame>
        <p:nvGraphicFramePr>
          <p:cNvPr id="71" name="表格 70"/>
          <p:cNvGraphicFramePr>
            <a:graphicFrameLocks noGrp="1"/>
          </p:cNvGraphicFramePr>
          <p:nvPr>
            <p:extLst/>
          </p:nvPr>
        </p:nvGraphicFramePr>
        <p:xfrm>
          <a:off x="13496757" y="2087478"/>
          <a:ext cx="9579812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79812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717 ARG @PARA_String</a:t>
                      </a:r>
                    </a:p>
                    <a:p>
                      <a:pPr algn="l"/>
                      <a:r>
                        <a:rPr lang="en-US" altLang="zh-CN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717 CAL @PARA_Map containsKey @RETURN_VAR1</a:t>
                      </a:r>
                    </a:p>
                    <a:p>
                      <a:pPr algn="l"/>
                      <a:r>
                        <a:rPr lang="en-US" altLang="zh-CN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717 CHK @RETURN_VAR1</a:t>
                      </a:r>
                    </a:p>
                    <a:p>
                      <a:pPr algn="l"/>
                      <a:r>
                        <a:rPr lang="en-US" altLang="zh-CN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718 ARG @PARA_String</a:t>
                      </a:r>
                    </a:p>
                    <a:p>
                      <a:pPr algn="l"/>
                      <a:r>
                        <a:rPr lang="en-US" altLang="zh-CN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718 CAL @PARA_Map get @RETURN_VAR2</a:t>
                      </a:r>
                    </a:p>
                    <a:p>
                      <a:pPr algn="l"/>
                      <a:r>
                        <a:rPr lang="en-US" altLang="zh-CN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718 ASS @PARA_String @RETURN_VAR2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" name="表格 73"/>
          <p:cNvGraphicFramePr>
            <a:graphicFrameLocks noGrp="1"/>
          </p:cNvGraphicFramePr>
          <p:nvPr>
            <p:extLst/>
          </p:nvPr>
        </p:nvGraphicFramePr>
        <p:xfrm>
          <a:off x="13496757" y="4764505"/>
          <a:ext cx="9579812" cy="813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79812"/>
              </a:tblGrid>
              <a:tr h="794746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-------------void readFile(String)---------------</a:t>
                      </a:r>
                    </a:p>
                    <a:p>
                      <a:pPr algn="l"/>
                      <a:r>
                        <a:rPr lang="en-US" altLang="zh-CN" sz="2400" b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 PAR String @PARA_String</a:t>
                      </a:r>
                    </a:p>
                    <a:p>
                      <a:pPr algn="l"/>
                      <a:r>
                        <a:rPr lang="en-US" altLang="zh-CN" sz="2400" b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 PAR @PARA_String</a:t>
                      </a:r>
                    </a:p>
                    <a:p>
                      <a:pPr algn="l"/>
                      <a:r>
                        <a:rPr lang="en-US" altLang="zh-CN" sz="2400" b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 ASS @PARA_String LITERAL</a:t>
                      </a:r>
                    </a:p>
                    <a:p>
                      <a:pPr algn="l"/>
                      <a:r>
                        <a:rPr lang="en-US" altLang="zh-CN" sz="2400" b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 PAR @PARA_FileReader</a:t>
                      </a:r>
                    </a:p>
                    <a:p>
                      <a:pPr algn="l"/>
                      <a:r>
                        <a:rPr lang="en-US" altLang="zh-CN" sz="2400" b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 ASS @PARA_FileReader ObjectCreationExpr</a:t>
                      </a:r>
                    </a:p>
                    <a:p>
                      <a:pPr algn="l"/>
                      <a:r>
                        <a:rPr lang="en-US" altLang="zh-CN" sz="2400" b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 PAR @PARA_BufferedReader</a:t>
                      </a:r>
                    </a:p>
                    <a:p>
                      <a:pPr algn="l"/>
                      <a:r>
                        <a:rPr lang="en-US" altLang="zh-CN" sz="2400" b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 ASS @PARA_BufferedReader ObjectCreationExpr</a:t>
                      </a:r>
                    </a:p>
                    <a:p>
                      <a:pPr algn="l"/>
                      <a:r>
                        <a:rPr lang="en-US" altLang="zh-CN" sz="2400" b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 PAR @PARA_String</a:t>
                      </a:r>
                    </a:p>
                    <a:p>
                      <a:pPr algn="l"/>
                      <a:r>
                        <a:rPr lang="en-US" altLang="zh-CN" sz="2400" b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 PAR @PARA_StringBuilder</a:t>
                      </a:r>
                    </a:p>
                    <a:p>
                      <a:pPr algn="l"/>
                      <a:r>
                        <a:rPr lang="en-US" altLang="zh-CN" sz="2400" b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 ASS @PARA_StringBuilder ObjectCreationExpr</a:t>
                      </a:r>
                    </a:p>
                    <a:p>
                      <a:pPr algn="l"/>
                      <a:r>
                        <a:rPr lang="en-US" altLang="zh-CN" sz="2400" b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 CAL @PARA_BufferedReader readLine @RETURN_VAR0</a:t>
                      </a:r>
                    </a:p>
                    <a:p>
                      <a:pPr algn="l"/>
                      <a:r>
                        <a:rPr lang="en-US" altLang="zh-CN" sz="2400" b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 ASS @PARA_String @RETURN_VAR0</a:t>
                      </a:r>
                    </a:p>
                    <a:p>
                      <a:pPr algn="l"/>
                      <a:r>
                        <a:rPr lang="en-US" altLang="zh-CN" sz="2400" b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 EQU @PARA_CONST != NULL @RETURN_VAR1</a:t>
                      </a:r>
                    </a:p>
                    <a:p>
                      <a:pPr algn="l"/>
                      <a:r>
                        <a:rPr lang="en-US" altLang="zh-CN" sz="2400" b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 CHK @RETURN_VAR1</a:t>
                      </a:r>
                    </a:p>
                    <a:p>
                      <a:pPr algn="l"/>
                      <a:r>
                        <a:rPr lang="en-US" altLang="zh-CN" sz="2400" b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 ARG @PARA_String</a:t>
                      </a:r>
                    </a:p>
                    <a:p>
                      <a:pPr algn="l"/>
                      <a:r>
                        <a:rPr lang="en-US" altLang="zh-CN" sz="2400" b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 CAL @PARA_StringBuilder append @RETURN_VAR2</a:t>
                      </a:r>
                    </a:p>
                    <a:p>
                      <a:pPr algn="l"/>
                      <a:r>
                        <a:rPr lang="en-US" altLang="zh-CN" sz="2400" b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 ARG LITERAL</a:t>
                      </a:r>
                    </a:p>
                    <a:p>
                      <a:pPr algn="l"/>
                      <a:r>
                        <a:rPr lang="en-US" altLang="zh-CN" sz="2400" b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 CAL @PARA_StringBuilder append @RETURN_VAR3</a:t>
                      </a:r>
                    </a:p>
                    <a:p>
                      <a:pPr algn="l"/>
                      <a:r>
                        <a:rPr lang="en-US" altLang="zh-CN" sz="2400" b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 CAL @PARA_StringBuilder toString @RETURN_VAR4</a:t>
                      </a:r>
                    </a:p>
                    <a:p>
                      <a:pPr algn="l"/>
                      <a:r>
                        <a:rPr lang="en-US" altLang="zh-CN" sz="2400" b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 ARG @RETURN_VAR4</a:t>
                      </a:r>
                    </a:p>
                    <a:p>
                      <a:pPr algn="l"/>
                      <a:r>
                        <a:rPr lang="en-US" altLang="zh-CN" sz="2400" b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 CAL @PARA_UNRESOLVED_TYPE println @RETURN_VAR5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cxnSp>
        <p:nvCxnSpPr>
          <p:cNvPr id="78" name="肘形连接符 77"/>
          <p:cNvCxnSpPr/>
          <p:nvPr/>
        </p:nvCxnSpPr>
        <p:spPr>
          <a:xfrm flipV="1">
            <a:off x="8879305" y="2320650"/>
            <a:ext cx="4617452" cy="205982"/>
          </a:xfrm>
          <a:prstGeom prst="bentConnector3">
            <a:avLst>
              <a:gd name="adj1" fmla="val 49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肘形连接符 92"/>
          <p:cNvCxnSpPr>
            <a:stCxn id="60" idx="0"/>
          </p:cNvCxnSpPr>
          <p:nvPr/>
        </p:nvCxnSpPr>
        <p:spPr>
          <a:xfrm rot="16200000" flipH="1">
            <a:off x="9466132" y="-1335551"/>
            <a:ext cx="326298" cy="7734952"/>
          </a:xfrm>
          <a:prstGeom prst="bentConnector4">
            <a:avLst>
              <a:gd name="adj1" fmla="val -70059"/>
              <a:gd name="adj2" fmla="val 82596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8" name="肘形连接符 97"/>
          <p:cNvCxnSpPr/>
          <p:nvPr/>
        </p:nvCxnSpPr>
        <p:spPr>
          <a:xfrm>
            <a:off x="10443411" y="2695074"/>
            <a:ext cx="3053346" cy="28875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0" name="肘形连接符 99"/>
          <p:cNvCxnSpPr/>
          <p:nvPr/>
        </p:nvCxnSpPr>
        <p:spPr>
          <a:xfrm flipV="1">
            <a:off x="9384632" y="3402597"/>
            <a:ext cx="4112125" cy="802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3" name="肘形连接符 102"/>
          <p:cNvCxnSpPr/>
          <p:nvPr/>
        </p:nvCxnSpPr>
        <p:spPr>
          <a:xfrm>
            <a:off x="6328611" y="3402597"/>
            <a:ext cx="7168146" cy="351256"/>
          </a:xfrm>
          <a:prstGeom prst="bentConnector3">
            <a:avLst>
              <a:gd name="adj1" fmla="val 31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肘形连接符 105"/>
          <p:cNvCxnSpPr/>
          <p:nvPr/>
        </p:nvCxnSpPr>
        <p:spPr>
          <a:xfrm>
            <a:off x="5149516" y="3438345"/>
            <a:ext cx="8347241" cy="687589"/>
          </a:xfrm>
          <a:prstGeom prst="bentConnector3">
            <a:avLst>
              <a:gd name="adj1" fmla="val 416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8" name="图片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57" y="5111719"/>
            <a:ext cx="11878939" cy="7085683"/>
          </a:xfrm>
          <a:prstGeom prst="rect">
            <a:avLst/>
          </a:prstGeom>
        </p:spPr>
      </p:pic>
      <p:sp>
        <p:nvSpPr>
          <p:cNvPr id="109" name="文本框 108"/>
          <p:cNvSpPr txBox="1"/>
          <p:nvPr/>
        </p:nvSpPr>
        <p:spPr>
          <a:xfrm>
            <a:off x="13496757" y="1448907"/>
            <a:ext cx="6389570" cy="47192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solidFill>
                  <a:srgbClr val="FFFFFF"/>
                </a:solidFill>
              </a:rPr>
              <a:t>&lt;LineNumber&gt; &lt;KeyWord&gt; &lt;Arguments&gt;</a:t>
            </a:r>
            <a:r>
              <a:rPr lang="mr-IN" altLang="zh-CN" sz="2400" dirty="0" smtClean="0">
                <a:solidFill>
                  <a:srgbClr val="FFFFFF"/>
                </a:solidFill>
              </a:rPr>
              <a:t>…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ingFang SC Medium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9251" y="1440744"/>
            <a:ext cx="372858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Flat and Easy to parse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PingFang S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542607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路线图-半年"/>
          <p:cNvSpPr txBox="1">
            <a:spLocks noGrp="1"/>
          </p:cNvSpPr>
          <p:nvPr>
            <p:ph type="body" idx="13"/>
          </p:nvPr>
        </p:nvSpPr>
        <p:spPr>
          <a:xfrm>
            <a:off x="719252" y="168260"/>
            <a:ext cx="8400685" cy="11242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/>
              <a:t>Challenges</a:t>
            </a:r>
            <a:endParaRPr dirty="0"/>
          </a:p>
        </p:txBody>
      </p:sp>
      <p:sp>
        <p:nvSpPr>
          <p:cNvPr id="209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3368842" y="3499487"/>
            <a:ext cx="14556870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CN" altLang="en-US" dirty="0" smtClean="0"/>
              <a:t>部分缺陷仅从静态代码层面难以分析</a:t>
            </a:r>
            <a:endParaRPr lang="en-US" altLang="zh-CN" dirty="0" smtClean="0"/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zh-CN" altLang="en-US" sz="56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PingFang SC Medium"/>
              </a:rPr>
              <a:t>数据集</a:t>
            </a:r>
            <a:r>
              <a:rPr kumimoji="0" lang="en-US" altLang="zh-CN" sz="56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PingFang SC Medium"/>
              </a:rPr>
              <a:t>SZZ</a:t>
            </a:r>
            <a:r>
              <a:rPr kumimoji="0" lang="zh-CN" altLang="en-US" sz="56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PingFang SC Medium"/>
              </a:rPr>
              <a:t>标注噪音太多</a:t>
            </a:r>
            <a:endParaRPr kumimoji="0" lang="en-US" altLang="zh-CN" sz="5600" b="0" i="0" u="none" strike="noStrike" cap="none" spc="0" normalizeH="0" baseline="0" dirty="0" smtClean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PingFang SC Medium"/>
            </a:endParaRP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CN" altLang="en-US" dirty="0" smtClean="0"/>
              <a:t>模型效果还无法大规模商用</a:t>
            </a:r>
            <a:endParaRPr lang="en-US" altLang="zh-CN" dirty="0" smtClean="0"/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zh-CN" altLang="en-US" sz="56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PingFang SC Medium"/>
              </a:rPr>
              <a:t>缺陷种类较多</a:t>
            </a:r>
            <a:r>
              <a:rPr kumimoji="0" lang="zh-CN" altLang="en-US" sz="56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PingFang SC Medium"/>
              </a:rPr>
              <a:t>，单模型</a:t>
            </a:r>
            <a:r>
              <a:rPr kumimoji="0" lang="en-US" altLang="zh-CN" sz="56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PingFang SC Medium"/>
              </a:rPr>
              <a:t>/</a:t>
            </a:r>
            <a:r>
              <a:rPr kumimoji="0" lang="zh-CN" altLang="en-US" sz="56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PingFang SC Medium"/>
              </a:rPr>
              <a:t>方法无法完全覆盖</a:t>
            </a:r>
            <a:endParaRPr kumimoji="0" lang="zh-CN" altLang="en-US" sz="56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PingFang S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15587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路线图-半年"/>
          <p:cNvSpPr txBox="1">
            <a:spLocks noGrp="1"/>
          </p:cNvSpPr>
          <p:nvPr>
            <p:ph type="body" idx="13"/>
          </p:nvPr>
        </p:nvSpPr>
        <p:spPr>
          <a:xfrm>
            <a:off x="719252" y="168260"/>
            <a:ext cx="8400685" cy="11242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err="1" smtClean="0"/>
              <a:t>Cooperations</a:t>
            </a:r>
            <a:r>
              <a:rPr lang="zh-CN" altLang="en-US" dirty="0" smtClean="0"/>
              <a:t> </a:t>
            </a:r>
            <a:endParaRPr dirty="0"/>
          </a:p>
        </p:txBody>
      </p:sp>
      <p:sp>
        <p:nvSpPr>
          <p:cNvPr id="209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6208296" y="3523549"/>
            <a:ext cx="10849124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CN" altLang="en-US" dirty="0" smtClean="0"/>
              <a:t>期望利用更多维度数据</a:t>
            </a:r>
            <a:endParaRPr lang="en-US" altLang="zh-CN" dirty="0" smtClean="0"/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CN" altLang="en-US" dirty="0" smtClean="0"/>
              <a:t>期望有改进</a:t>
            </a:r>
            <a:r>
              <a:rPr lang="en-US" altLang="zh-CN" dirty="0" smtClean="0"/>
              <a:t>SZZ</a:t>
            </a:r>
            <a:r>
              <a:rPr lang="zh-CN" altLang="en-US" dirty="0" smtClean="0"/>
              <a:t>算法的方法</a:t>
            </a:r>
            <a:endParaRPr lang="en-US" altLang="zh-CN" dirty="0"/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CN" altLang="en-US" dirty="0" smtClean="0"/>
              <a:t>期望能有方法能划分缺陷的类别</a:t>
            </a:r>
            <a:endParaRPr kumimoji="0" lang="en-US" altLang="zh-CN" sz="5600" b="0" i="0" u="none" strike="noStrike" cap="none" spc="0" normalizeH="0" baseline="0" dirty="0" smtClean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PingFang SC Medium"/>
            </a:endParaRP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CN" altLang="en-US" dirty="0" smtClean="0"/>
              <a:t>与高校共建工业界</a:t>
            </a:r>
            <a:r>
              <a:rPr lang="en-US" altLang="zh-CN" dirty="0"/>
              <a:t>B</a:t>
            </a:r>
            <a:r>
              <a:rPr lang="en-US" altLang="zh-CN" dirty="0" smtClean="0"/>
              <a:t>enchmark</a:t>
            </a:r>
            <a:endParaRPr kumimoji="0" lang="zh-CN" altLang="en-US" sz="56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PingFang SC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83177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感谢观看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感谢观看</a:t>
            </a:r>
          </a:p>
        </p:txBody>
      </p:sp>
      <p:sp>
        <p:nvSpPr>
          <p:cNvPr id="217" name="thanks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代码智能规划"/>
          <p:cNvSpPr txBox="1">
            <a:spLocks noGrp="1"/>
          </p:cNvSpPr>
          <p:nvPr>
            <p:ph type="body" idx="13"/>
          </p:nvPr>
        </p:nvSpPr>
        <p:spPr>
          <a:xfrm>
            <a:off x="609476" y="304121"/>
            <a:ext cx="16018165" cy="11242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Research </a:t>
            </a:r>
            <a:r>
              <a:rPr lang="en-US" altLang="zh-CN" dirty="0" smtClean="0"/>
              <a:t>Efficiency</a:t>
            </a:r>
            <a:r>
              <a:rPr lang="zh-CN" altLang="en-US" dirty="0" smtClean="0"/>
              <a:t> </a:t>
            </a:r>
            <a:r>
              <a:rPr lang="en-US" altLang="zh-CN" dirty="0"/>
              <a:t>B</a:t>
            </a:r>
            <a:r>
              <a:rPr lang="en-US" altLang="zh-CN" dirty="0" smtClean="0"/>
              <a:t>usiness </a:t>
            </a:r>
            <a:r>
              <a:rPr lang="en-US" altLang="zh-CN" dirty="0"/>
              <a:t>D</a:t>
            </a:r>
            <a:r>
              <a:rPr lang="en-US" altLang="zh-CN" dirty="0" smtClean="0"/>
              <a:t>epartment</a:t>
            </a:r>
            <a:endParaRPr dirty="0"/>
          </a:p>
        </p:txBody>
      </p:sp>
      <p:sp>
        <p:nvSpPr>
          <p:cNvPr id="188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811" y="2599634"/>
            <a:ext cx="20119545" cy="1046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36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代码智能规划"/>
          <p:cNvSpPr txBox="1">
            <a:spLocks noGrp="1"/>
          </p:cNvSpPr>
          <p:nvPr>
            <p:ph type="body" idx="13"/>
          </p:nvPr>
        </p:nvSpPr>
        <p:spPr>
          <a:xfrm>
            <a:off x="609476" y="304121"/>
            <a:ext cx="16018165" cy="112424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altLang="zh-CN" dirty="0"/>
              <a:t>Research &amp; Development Collaboration </a:t>
            </a:r>
            <a:r>
              <a:rPr lang="en-US" altLang="zh-CN" dirty="0" smtClean="0"/>
              <a:t>Platform</a:t>
            </a:r>
            <a:endParaRPr dirty="0"/>
          </a:p>
        </p:txBody>
      </p:sp>
      <p:sp>
        <p:nvSpPr>
          <p:cNvPr id="188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5" name="Diagram 3"/>
          <p:cNvGraphicFramePr/>
          <p:nvPr>
            <p:extLst>
              <p:ext uri="{D42A27DB-BD31-4B8C-83A1-F6EECF244321}">
                <p14:modId xmlns:p14="http://schemas.microsoft.com/office/powerpoint/2010/main" val="236613476"/>
              </p:ext>
            </p:extLst>
          </p:nvPr>
        </p:nvGraphicFramePr>
        <p:xfrm>
          <a:off x="6010064" y="2906006"/>
          <a:ext cx="12698580" cy="8218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4"/>
          <p:cNvGrpSpPr/>
          <p:nvPr/>
        </p:nvGrpSpPr>
        <p:grpSpPr>
          <a:xfrm>
            <a:off x="10596975" y="4789333"/>
            <a:ext cx="3488890" cy="3488890"/>
            <a:chOff x="3104554" y="1749888"/>
            <a:chExt cx="1918890" cy="1918890"/>
          </a:xfrm>
          <a:gradFill>
            <a:gsLst>
              <a:gs pos="0">
                <a:srgbClr val="00B050"/>
              </a:gs>
              <a:gs pos="100000">
                <a:schemeClr val="accent2">
                  <a:lumMod val="50000"/>
                </a:schemeClr>
              </a:gs>
            </a:gsLst>
            <a:path path="shape">
              <a:fillToRect l="50000" t="50000" r="50000" b="50000"/>
            </a:path>
          </a:gradFill>
        </p:grpSpPr>
        <p:sp>
          <p:nvSpPr>
            <p:cNvPr id="8" name="Oval 5"/>
            <p:cNvSpPr/>
            <p:nvPr/>
          </p:nvSpPr>
          <p:spPr>
            <a:xfrm>
              <a:off x="3104554" y="1749888"/>
              <a:ext cx="1918890" cy="1918890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Oval 4"/>
            <p:cNvSpPr/>
            <p:nvPr/>
          </p:nvSpPr>
          <p:spPr>
            <a:xfrm>
              <a:off x="3385569" y="2030903"/>
              <a:ext cx="1356860" cy="135686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9220" tIns="109220" rIns="109220" bIns="109220" numCol="1" spcCol="1270" anchor="ctr" anchorCtr="0">
              <a:noAutofit/>
            </a:bodyPr>
            <a:lstStyle/>
            <a:p>
              <a:pPr defTabSz="3822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600" kern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extBox 7"/>
          <p:cNvSpPr txBox="1"/>
          <p:nvPr/>
        </p:nvSpPr>
        <p:spPr>
          <a:xfrm flipH="1">
            <a:off x="10922889" y="5995169"/>
            <a:ext cx="28729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Aone</a:t>
            </a:r>
            <a:endParaRPr lang="en-US" sz="6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Diagram 8"/>
          <p:cNvGraphicFramePr/>
          <p:nvPr>
            <p:extLst>
              <p:ext uri="{D42A27DB-BD31-4B8C-83A1-F6EECF244321}">
                <p14:modId xmlns:p14="http://schemas.microsoft.com/office/powerpoint/2010/main" val="384874454"/>
              </p:ext>
            </p:extLst>
          </p:nvPr>
        </p:nvGraphicFramePr>
        <p:xfrm>
          <a:off x="-924464" y="5608285"/>
          <a:ext cx="9631392" cy="7585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Diagram 9"/>
          <p:cNvGraphicFramePr/>
          <p:nvPr>
            <p:extLst>
              <p:ext uri="{D42A27DB-BD31-4B8C-83A1-F6EECF244321}">
                <p14:modId xmlns:p14="http://schemas.microsoft.com/office/powerpoint/2010/main" val="2025099851"/>
              </p:ext>
            </p:extLst>
          </p:nvPr>
        </p:nvGraphicFramePr>
        <p:xfrm>
          <a:off x="17427390" y="7064190"/>
          <a:ext cx="6228756" cy="58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19134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12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代码智能规划"/>
          <p:cNvSpPr txBox="1">
            <a:spLocks noGrp="1"/>
          </p:cNvSpPr>
          <p:nvPr>
            <p:ph type="body" idx="13"/>
          </p:nvPr>
        </p:nvSpPr>
        <p:spPr>
          <a:xfrm>
            <a:off x="609476" y="304121"/>
            <a:ext cx="16018165" cy="112424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altLang="zh-CN" dirty="0"/>
              <a:t>Research &amp; Development Collaboration </a:t>
            </a:r>
            <a:r>
              <a:rPr lang="en-US" altLang="zh-CN" dirty="0" smtClean="0"/>
              <a:t>Platform</a:t>
            </a:r>
            <a:endParaRPr dirty="0"/>
          </a:p>
        </p:txBody>
      </p:sp>
      <p:sp>
        <p:nvSpPr>
          <p:cNvPr id="188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2449068"/>
            <a:ext cx="21361400" cy="101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810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代码智能规划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Alibaba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Center</a:t>
            </a:r>
            <a:endParaRPr dirty="0"/>
          </a:p>
        </p:txBody>
      </p:sp>
      <p:sp>
        <p:nvSpPr>
          <p:cNvPr id="188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5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8619" y="2786459"/>
            <a:ext cx="10985500" cy="6642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8619" y="9536281"/>
            <a:ext cx="10985500" cy="71814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altLang="zh-CN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Alibaba </a:t>
            </a:r>
            <a:r>
              <a:rPr lang="en-US" altLang="zh-CN" sz="4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 </a:t>
            </a:r>
            <a:r>
              <a:rPr lang="en-US" altLang="zh-CN" sz="40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Center</a:t>
            </a:r>
            <a:endParaRPr lang="zh-CN" alt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代码智能规划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Intelligence</a:t>
            </a:r>
            <a:endParaRPr dirty="0"/>
          </a:p>
        </p:txBody>
      </p:sp>
      <p:sp>
        <p:nvSpPr>
          <p:cNvPr id="188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9" name="矩形"/>
          <p:cNvSpPr/>
          <p:nvPr/>
        </p:nvSpPr>
        <p:spPr>
          <a:xfrm>
            <a:off x="5619044" y="10031660"/>
            <a:ext cx="14040556" cy="1429647"/>
          </a:xfrm>
          <a:prstGeom prst="rect">
            <a:avLst/>
          </a:prstGeom>
          <a:solidFill>
            <a:srgbClr val="FFFFFF"/>
          </a:solidFill>
          <a:ln w="50800">
            <a:solidFill>
              <a:srgbClr val="4F81BD"/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24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sp>
        <p:nvSpPr>
          <p:cNvPr id="190" name="矩形"/>
          <p:cNvSpPr/>
          <p:nvPr/>
        </p:nvSpPr>
        <p:spPr>
          <a:xfrm>
            <a:off x="5644896" y="4146063"/>
            <a:ext cx="14014704" cy="5487063"/>
          </a:xfrm>
          <a:prstGeom prst="rect">
            <a:avLst/>
          </a:prstGeom>
          <a:solidFill>
            <a:srgbClr val="FFFFFF"/>
          </a:solidFill>
          <a:ln w="50800">
            <a:solidFill>
              <a:srgbClr val="4F81BD"/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24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1" name="矩形"/>
          <p:cNvSpPr/>
          <p:nvPr/>
        </p:nvSpPr>
        <p:spPr>
          <a:xfrm>
            <a:off x="5619044" y="2157464"/>
            <a:ext cx="14040556" cy="1770911"/>
          </a:xfrm>
          <a:prstGeom prst="rect">
            <a:avLst/>
          </a:prstGeom>
          <a:solidFill>
            <a:srgbClr val="FFFFFF"/>
          </a:solidFill>
          <a:ln w="50800">
            <a:solidFill>
              <a:srgbClr val="4F81BD"/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24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sp>
        <p:nvSpPr>
          <p:cNvPr id="192" name="代码评审"/>
          <p:cNvSpPr/>
          <p:nvPr/>
        </p:nvSpPr>
        <p:spPr>
          <a:xfrm>
            <a:off x="5835561" y="2526631"/>
            <a:ext cx="2466228" cy="1003506"/>
          </a:xfrm>
          <a:prstGeom prst="rect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36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代码评审</a:t>
            </a:r>
          </a:p>
        </p:txBody>
      </p:sp>
      <p:sp>
        <p:nvSpPr>
          <p:cNvPr id="193" name="代码搜索"/>
          <p:cNvSpPr/>
          <p:nvPr/>
        </p:nvSpPr>
        <p:spPr>
          <a:xfrm>
            <a:off x="11432496" y="2526631"/>
            <a:ext cx="2412683" cy="1003506"/>
          </a:xfrm>
          <a:prstGeom prst="rect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36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代码搜索</a:t>
            </a:r>
          </a:p>
        </p:txBody>
      </p:sp>
      <p:sp>
        <p:nvSpPr>
          <p:cNvPr id="194" name="代码管理"/>
          <p:cNvSpPr/>
          <p:nvPr/>
        </p:nvSpPr>
        <p:spPr>
          <a:xfrm>
            <a:off x="14215343" y="2550398"/>
            <a:ext cx="2394955" cy="1019044"/>
          </a:xfrm>
          <a:prstGeom prst="rect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36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代码管理</a:t>
            </a:r>
          </a:p>
        </p:txBody>
      </p:sp>
      <p:sp>
        <p:nvSpPr>
          <p:cNvPr id="195" name="代码分享"/>
          <p:cNvSpPr/>
          <p:nvPr/>
        </p:nvSpPr>
        <p:spPr>
          <a:xfrm>
            <a:off x="8605873" y="2526335"/>
            <a:ext cx="2492398" cy="1003506"/>
          </a:xfrm>
          <a:prstGeom prst="rect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36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代码分享</a:t>
            </a:r>
          </a:p>
        </p:txBody>
      </p:sp>
      <p:sp>
        <p:nvSpPr>
          <p:cNvPr id="196" name="代码图谱"/>
          <p:cNvSpPr/>
          <p:nvPr/>
        </p:nvSpPr>
        <p:spPr>
          <a:xfrm>
            <a:off x="5869785" y="10266577"/>
            <a:ext cx="13586924" cy="970917"/>
          </a:xfrm>
          <a:prstGeom prst="rect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48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600" dirty="0"/>
              <a:t>代码图谱</a:t>
            </a:r>
          </a:p>
        </p:txBody>
      </p:sp>
      <p:sp>
        <p:nvSpPr>
          <p:cNvPr id="197" name="代码开发"/>
          <p:cNvSpPr/>
          <p:nvPr/>
        </p:nvSpPr>
        <p:spPr>
          <a:xfrm>
            <a:off x="16980462" y="2550398"/>
            <a:ext cx="2476247" cy="1019044"/>
          </a:xfrm>
          <a:prstGeom prst="rect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36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代码开发</a:t>
            </a:r>
          </a:p>
        </p:txBody>
      </p:sp>
      <p:sp>
        <p:nvSpPr>
          <p:cNvPr id="202" name="开发质量"/>
          <p:cNvSpPr/>
          <p:nvPr/>
        </p:nvSpPr>
        <p:spPr>
          <a:xfrm>
            <a:off x="6197303" y="4576119"/>
            <a:ext cx="5978932" cy="964640"/>
          </a:xfrm>
          <a:prstGeom prst="rect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48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开发质量</a:t>
            </a:r>
          </a:p>
        </p:txBody>
      </p:sp>
      <p:sp>
        <p:nvSpPr>
          <p:cNvPr id="203" name="开发效率"/>
          <p:cNvSpPr/>
          <p:nvPr/>
        </p:nvSpPr>
        <p:spPr>
          <a:xfrm>
            <a:off x="12944934" y="4576119"/>
            <a:ext cx="6295483" cy="964640"/>
          </a:xfrm>
          <a:prstGeom prst="rect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48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开发效率</a:t>
            </a:r>
          </a:p>
        </p:txBody>
      </p:sp>
      <p:sp>
        <p:nvSpPr>
          <p:cNvPr id="204" name="数据支撑"/>
          <p:cNvSpPr/>
          <p:nvPr/>
        </p:nvSpPr>
        <p:spPr>
          <a:xfrm>
            <a:off x="3851395" y="10031661"/>
            <a:ext cx="1534857" cy="1429646"/>
          </a:xfrm>
          <a:prstGeom prst="rect">
            <a:avLst/>
          </a:prstGeom>
          <a:solidFill>
            <a:srgbClr val="FFFFFF"/>
          </a:solidFill>
          <a:ln w="50800">
            <a:solidFill>
              <a:srgbClr val="4F81BD"/>
            </a:solidFill>
            <a:prstDash val="sysDash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 anchor="ctr"/>
          <a:lstStyle>
            <a:lvl1pPr algn="ctr" defTabSz="2438400">
              <a:defRPr sz="36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>
                <a:solidFill>
                  <a:schemeClr val="accent1">
                    <a:lumMod val="75000"/>
                  </a:schemeClr>
                </a:solidFill>
              </a:rPr>
              <a:t>数据支撑</a:t>
            </a:r>
          </a:p>
        </p:txBody>
      </p:sp>
      <p:sp>
        <p:nvSpPr>
          <p:cNvPr id="205" name="智能赋能"/>
          <p:cNvSpPr/>
          <p:nvPr/>
        </p:nvSpPr>
        <p:spPr>
          <a:xfrm>
            <a:off x="3851395" y="4146062"/>
            <a:ext cx="1534857" cy="5520127"/>
          </a:xfrm>
          <a:prstGeom prst="rect">
            <a:avLst/>
          </a:prstGeom>
          <a:solidFill>
            <a:srgbClr val="FFFFFF"/>
          </a:solidFill>
          <a:ln w="50800">
            <a:solidFill>
              <a:srgbClr val="4F81BD"/>
            </a:solidFill>
            <a:prstDash val="sysDash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 anchor="ctr"/>
          <a:lstStyle>
            <a:lvl1pPr algn="ctr" defTabSz="2438400">
              <a:defRPr sz="36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>
                <a:solidFill>
                  <a:schemeClr val="accent1">
                    <a:lumMod val="75000"/>
                  </a:schemeClr>
                </a:solidFill>
              </a:rPr>
              <a:t>智能赋能</a:t>
            </a:r>
          </a:p>
        </p:txBody>
      </p:sp>
      <p:sp>
        <p:nvSpPr>
          <p:cNvPr id="206" name="平台业务"/>
          <p:cNvSpPr/>
          <p:nvPr/>
        </p:nvSpPr>
        <p:spPr>
          <a:xfrm>
            <a:off x="3851395" y="2157463"/>
            <a:ext cx="1534857" cy="1770911"/>
          </a:xfrm>
          <a:prstGeom prst="rect">
            <a:avLst/>
          </a:prstGeom>
          <a:solidFill>
            <a:srgbClr val="FFFFFF"/>
          </a:solidFill>
          <a:ln w="50800">
            <a:solidFill>
              <a:srgbClr val="4F81BD"/>
            </a:solidFill>
            <a:prstDash val="sysDash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 anchor="ctr"/>
          <a:lstStyle>
            <a:lvl1pPr algn="ctr" defTabSz="2438400">
              <a:defRPr sz="36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>
                <a:solidFill>
                  <a:schemeClr val="accent1">
                    <a:lumMod val="75000"/>
                  </a:schemeClr>
                </a:solidFill>
              </a:rPr>
              <a:t>平台业务</a:t>
            </a:r>
          </a:p>
        </p:txBody>
      </p:sp>
      <p:sp>
        <p:nvSpPr>
          <p:cNvPr id="22" name="代码评审"/>
          <p:cNvSpPr/>
          <p:nvPr/>
        </p:nvSpPr>
        <p:spPr>
          <a:xfrm>
            <a:off x="6413594" y="5963833"/>
            <a:ext cx="2537900" cy="1062609"/>
          </a:xfrm>
          <a:prstGeom prst="rect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36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缺陷检测</a:t>
            </a:r>
            <a:endParaRPr dirty="0"/>
          </a:p>
        </p:txBody>
      </p:sp>
      <p:sp>
        <p:nvSpPr>
          <p:cNvPr id="23" name="代码评审"/>
          <p:cNvSpPr/>
          <p:nvPr/>
        </p:nvSpPr>
        <p:spPr>
          <a:xfrm>
            <a:off x="9466703" y="5935940"/>
            <a:ext cx="2709532" cy="1062610"/>
          </a:xfrm>
          <a:prstGeom prst="rect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36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代码推荐</a:t>
            </a:r>
            <a:endParaRPr dirty="0"/>
          </a:p>
        </p:txBody>
      </p:sp>
      <p:sp>
        <p:nvSpPr>
          <p:cNvPr id="24" name="代码评审"/>
          <p:cNvSpPr/>
          <p:nvPr/>
        </p:nvSpPr>
        <p:spPr>
          <a:xfrm>
            <a:off x="12691444" y="5941181"/>
            <a:ext cx="2886337" cy="1052128"/>
          </a:xfrm>
          <a:prstGeom prst="rect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36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b="0" dirty="0" smtClean="0">
                <a:latin typeface="Arial" charset="0"/>
                <a:ea typeface="Arial" charset="0"/>
                <a:cs typeface="Arial" charset="0"/>
              </a:rPr>
              <a:t>Code</a:t>
            </a:r>
            <a:r>
              <a:rPr lang="zh-CN" altLang="en-US" b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0" dirty="0" smtClean="0">
                <a:latin typeface="Arial" charset="0"/>
                <a:ea typeface="Arial" charset="0"/>
                <a:cs typeface="Arial" charset="0"/>
              </a:rPr>
              <a:t>Clone</a:t>
            </a:r>
            <a:endParaRPr b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代码评审"/>
          <p:cNvSpPr/>
          <p:nvPr/>
        </p:nvSpPr>
        <p:spPr>
          <a:xfrm>
            <a:off x="16027227" y="5941181"/>
            <a:ext cx="2910478" cy="1052128"/>
          </a:xfrm>
          <a:prstGeom prst="rect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36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mtClean="0"/>
              <a:t>代码补全</a:t>
            </a:r>
            <a:endParaRPr dirty="0"/>
          </a:p>
        </p:txBody>
      </p:sp>
      <p:sp>
        <p:nvSpPr>
          <p:cNvPr id="26" name="代码评审"/>
          <p:cNvSpPr/>
          <p:nvPr/>
        </p:nvSpPr>
        <p:spPr>
          <a:xfrm>
            <a:off x="6413594" y="7487484"/>
            <a:ext cx="2537900" cy="1030838"/>
          </a:xfrm>
          <a:prstGeom prst="rect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36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mtClean="0"/>
              <a:t>代码摘要</a:t>
            </a:r>
            <a:endParaRPr dirty="0"/>
          </a:p>
        </p:txBody>
      </p:sp>
      <p:sp>
        <p:nvSpPr>
          <p:cNvPr id="27" name="代码评审"/>
          <p:cNvSpPr/>
          <p:nvPr/>
        </p:nvSpPr>
        <p:spPr>
          <a:xfrm>
            <a:off x="9451465" y="7487485"/>
            <a:ext cx="2724770" cy="1030838"/>
          </a:xfrm>
          <a:prstGeom prst="rect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36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b="0" dirty="0" smtClean="0">
                <a:latin typeface="Arial" charset="0"/>
                <a:ea typeface="Arial" charset="0"/>
                <a:cs typeface="Arial" charset="0"/>
              </a:rPr>
              <a:t>Commit</a:t>
            </a:r>
            <a:r>
              <a:rPr lang="zh-CN" altLang="en-US" dirty="0" smtClean="0"/>
              <a:t>摘要</a:t>
            </a:r>
            <a:endParaRPr dirty="0"/>
          </a:p>
        </p:txBody>
      </p:sp>
      <p:sp>
        <p:nvSpPr>
          <p:cNvPr id="28" name="代码评审"/>
          <p:cNvSpPr/>
          <p:nvPr/>
        </p:nvSpPr>
        <p:spPr>
          <a:xfrm>
            <a:off x="12691444" y="7487484"/>
            <a:ext cx="2886337" cy="1030838"/>
          </a:xfrm>
          <a:prstGeom prst="rect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36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代码演进</a:t>
            </a:r>
            <a:endParaRPr dirty="0"/>
          </a:p>
        </p:txBody>
      </p:sp>
      <p:sp>
        <p:nvSpPr>
          <p:cNvPr id="29" name="代码评审"/>
          <p:cNvSpPr/>
          <p:nvPr/>
        </p:nvSpPr>
        <p:spPr>
          <a:xfrm>
            <a:off x="16092990" y="7487484"/>
            <a:ext cx="2886337" cy="1030838"/>
          </a:xfrm>
          <a:prstGeom prst="rect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36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优质代码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6413594" y="8712624"/>
            <a:ext cx="8207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spc="0" normalizeH="0" baseline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PingFang SC Medium"/>
              </a:rPr>
              <a:t>……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PingFang S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035981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路线图-半年"/>
          <p:cNvSpPr txBox="1">
            <a:spLocks noGrp="1"/>
          </p:cNvSpPr>
          <p:nvPr>
            <p:ph type="body" idx="13"/>
          </p:nvPr>
        </p:nvSpPr>
        <p:spPr>
          <a:xfrm>
            <a:off x="665464" y="286952"/>
            <a:ext cx="8261967" cy="112424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Commit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  <a:endParaRPr dirty="0"/>
          </a:p>
        </p:txBody>
      </p:sp>
      <p:sp>
        <p:nvSpPr>
          <p:cNvPr id="209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9" name="组合 79">
            <a:extLst>
              <a:ext uri="{FF2B5EF4-FFF2-40B4-BE49-F238E27FC236}">
                <a16:creationId xmlns="" xmlns:a16="http://schemas.microsoft.com/office/drawing/2014/main" id="{A42E1F4C-CCD0-4642-A836-62D26B8EBB9C}"/>
              </a:ext>
            </a:extLst>
          </p:cNvPr>
          <p:cNvGrpSpPr/>
          <p:nvPr/>
        </p:nvGrpSpPr>
        <p:grpSpPr>
          <a:xfrm>
            <a:off x="6047431" y="2550694"/>
            <a:ext cx="2880000" cy="2880000"/>
            <a:chOff x="172313" y="1489459"/>
            <a:chExt cx="1788626" cy="1786020"/>
          </a:xfrm>
        </p:grpSpPr>
        <p:sp>
          <p:nvSpPr>
            <p:cNvPr id="10" name="Oval 64">
              <a:extLst>
                <a:ext uri="{FF2B5EF4-FFF2-40B4-BE49-F238E27FC236}">
                  <a16:creationId xmlns="" xmlns:a16="http://schemas.microsoft.com/office/drawing/2014/main" id="{FCD54220-ABA7-4E81-BBAA-470DF06A8BF9}"/>
                </a:ext>
              </a:extLst>
            </p:cNvPr>
            <p:cNvSpPr/>
            <p:nvPr/>
          </p:nvSpPr>
          <p:spPr>
            <a:xfrm>
              <a:off x="172313" y="1489459"/>
              <a:ext cx="1788626" cy="178602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1" name="图形 4" descr="数据库">
              <a:extLst>
                <a:ext uri="{FF2B5EF4-FFF2-40B4-BE49-F238E27FC236}">
                  <a16:creationId xmlns="" xmlns:a16="http://schemas.microsoft.com/office/drawing/2014/main" id="{95DA3B98-3F9E-4AB2-A271-5FA87C3DD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0881" y="1911967"/>
              <a:ext cx="1131554" cy="1039496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C986614B-8E9C-4C79-B73C-A9F28E4C3061}"/>
              </a:ext>
            </a:extLst>
          </p:cNvPr>
          <p:cNvSpPr/>
          <p:nvPr/>
        </p:nvSpPr>
        <p:spPr>
          <a:xfrm>
            <a:off x="4800878" y="5906074"/>
            <a:ext cx="53731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Times New Roman" charset="0"/>
                <a:ea typeface="Times New Roman" charset="0"/>
                <a:cs typeface="Times New Roman" charset="0"/>
              </a:rPr>
              <a:t>Increasing scale of software and source code </a:t>
            </a:r>
            <a:endParaRPr lang="zh-CN" altLang="en-US" sz="3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3" name="Group 63">
            <a:extLst>
              <a:ext uri="{FF2B5EF4-FFF2-40B4-BE49-F238E27FC236}">
                <a16:creationId xmlns="" xmlns:a16="http://schemas.microsoft.com/office/drawing/2014/main" id="{99F27170-6D7D-4706-9307-08A04CE419D9}"/>
              </a:ext>
            </a:extLst>
          </p:cNvPr>
          <p:cNvGrpSpPr/>
          <p:nvPr/>
        </p:nvGrpSpPr>
        <p:grpSpPr>
          <a:xfrm>
            <a:off x="11741119" y="2550694"/>
            <a:ext cx="2880000" cy="2880000"/>
            <a:chOff x="947448" y="2237515"/>
            <a:chExt cx="1620000" cy="1620000"/>
          </a:xfrm>
        </p:grpSpPr>
        <p:sp>
          <p:nvSpPr>
            <p:cNvPr id="14" name="Oval 64">
              <a:extLst>
                <a:ext uri="{FF2B5EF4-FFF2-40B4-BE49-F238E27FC236}">
                  <a16:creationId xmlns="" xmlns:a16="http://schemas.microsoft.com/office/drawing/2014/main" id="{F878D11E-AE70-470C-B61A-3F4D71544426}"/>
                </a:ext>
              </a:extLst>
            </p:cNvPr>
            <p:cNvSpPr/>
            <p:nvPr/>
          </p:nvSpPr>
          <p:spPr>
            <a:xfrm>
              <a:off x="947448" y="2237515"/>
              <a:ext cx="1620000" cy="162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5" name="Group 65">
              <a:extLst>
                <a:ext uri="{FF2B5EF4-FFF2-40B4-BE49-F238E27FC236}">
                  <a16:creationId xmlns="" xmlns:a16="http://schemas.microsoft.com/office/drawing/2014/main" id="{6DC0DD70-58E6-45FD-814D-F5FDF9665EA9}"/>
                </a:ext>
              </a:extLst>
            </p:cNvPr>
            <p:cNvGrpSpPr/>
            <p:nvPr/>
          </p:nvGrpSpPr>
          <p:grpSpPr>
            <a:xfrm>
              <a:off x="1337461" y="2540175"/>
              <a:ext cx="839971" cy="1014678"/>
              <a:chOff x="1340521" y="3179134"/>
              <a:chExt cx="834572" cy="978934"/>
            </a:xfrm>
          </p:grpSpPr>
          <p:sp>
            <p:nvSpPr>
              <p:cNvPr id="16" name="Snip Diagonal Corner Rectangle 66">
                <a:extLst>
                  <a:ext uri="{FF2B5EF4-FFF2-40B4-BE49-F238E27FC236}">
                    <a16:creationId xmlns="" xmlns:a16="http://schemas.microsoft.com/office/drawing/2014/main" id="{15C78C64-02D0-4F32-9BA4-DE44B9E876B1}"/>
                  </a:ext>
                </a:extLst>
              </p:cNvPr>
              <p:cNvSpPr/>
              <p:nvPr/>
            </p:nvSpPr>
            <p:spPr>
              <a:xfrm>
                <a:off x="1340521" y="3179134"/>
                <a:ext cx="834572" cy="978934"/>
              </a:xfrm>
              <a:prstGeom prst="snip2Diag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Plus 67">
                <a:extLst>
                  <a:ext uri="{FF2B5EF4-FFF2-40B4-BE49-F238E27FC236}">
                    <a16:creationId xmlns="" xmlns:a16="http://schemas.microsoft.com/office/drawing/2014/main" id="{7995AF70-B9FF-41A4-B7AF-1B6AEF13E4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28305" y="3631496"/>
                <a:ext cx="242107" cy="275401"/>
              </a:xfrm>
              <a:prstGeom prst="mathPlus">
                <a:avLst>
                  <a:gd name="adj1" fmla="val 24468"/>
                </a:avLst>
              </a:prstGeom>
              <a:solidFill>
                <a:srgbClr val="00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Plus 68">
                <a:extLst>
                  <a:ext uri="{FF2B5EF4-FFF2-40B4-BE49-F238E27FC236}">
                    <a16:creationId xmlns="" xmlns:a16="http://schemas.microsoft.com/office/drawing/2014/main" id="{C1E52AE0-1E8C-45A2-A773-BFECD7D896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6524" y="3632043"/>
                <a:ext cx="242107" cy="275401"/>
              </a:xfrm>
              <a:prstGeom prst="mathPlus">
                <a:avLst>
                  <a:gd name="adj1" fmla="val 24468"/>
                </a:avLst>
              </a:prstGeom>
              <a:solidFill>
                <a:srgbClr val="00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Plus 69">
                <a:extLst>
                  <a:ext uri="{FF2B5EF4-FFF2-40B4-BE49-F238E27FC236}">
                    <a16:creationId xmlns="" xmlns:a16="http://schemas.microsoft.com/office/drawing/2014/main" id="{68BE6917-5868-4B0B-9D8E-32144DF71A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44744" y="3631496"/>
                <a:ext cx="242107" cy="275401"/>
              </a:xfrm>
              <a:prstGeom prst="mathPlus">
                <a:avLst>
                  <a:gd name="adj1" fmla="val 24468"/>
                </a:avLst>
              </a:prstGeom>
              <a:solidFill>
                <a:srgbClr val="00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Minus 70">
                <a:extLst>
                  <a:ext uri="{FF2B5EF4-FFF2-40B4-BE49-F238E27FC236}">
                    <a16:creationId xmlns="" xmlns:a16="http://schemas.microsoft.com/office/drawing/2014/main" id="{ACD8B178-174E-4C96-8979-5D9CCB4B653F}"/>
                  </a:ext>
                </a:extLst>
              </p:cNvPr>
              <p:cNvSpPr/>
              <p:nvPr/>
            </p:nvSpPr>
            <p:spPr>
              <a:xfrm>
                <a:off x="1428305" y="3388652"/>
                <a:ext cx="226975" cy="218864"/>
              </a:xfrm>
              <a:prstGeom prst="mathMinus">
                <a:avLst>
                  <a:gd name="adj1" fmla="val 30408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Minus 71">
                <a:extLst>
                  <a:ext uri="{FF2B5EF4-FFF2-40B4-BE49-F238E27FC236}">
                    <a16:creationId xmlns="" xmlns:a16="http://schemas.microsoft.com/office/drawing/2014/main" id="{AD42D550-5CC1-44C3-ACE4-93E0AC881299}"/>
                  </a:ext>
                </a:extLst>
              </p:cNvPr>
              <p:cNvSpPr/>
              <p:nvPr/>
            </p:nvSpPr>
            <p:spPr>
              <a:xfrm>
                <a:off x="1640615" y="3388105"/>
                <a:ext cx="226975" cy="218864"/>
              </a:xfrm>
              <a:prstGeom prst="mathMinus">
                <a:avLst>
                  <a:gd name="adj1" fmla="val 30408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Minus 72">
                <a:extLst>
                  <a:ext uri="{FF2B5EF4-FFF2-40B4-BE49-F238E27FC236}">
                    <a16:creationId xmlns="" xmlns:a16="http://schemas.microsoft.com/office/drawing/2014/main" id="{E1D9B82D-9D3D-41D6-ABC1-F609A97F9EF4}"/>
                  </a:ext>
                </a:extLst>
              </p:cNvPr>
              <p:cNvSpPr/>
              <p:nvPr/>
            </p:nvSpPr>
            <p:spPr>
              <a:xfrm>
                <a:off x="1849718" y="3388652"/>
                <a:ext cx="226975" cy="218864"/>
              </a:xfrm>
              <a:prstGeom prst="mathMinus">
                <a:avLst>
                  <a:gd name="adj1" fmla="val 30408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" name="组合 93">
            <a:extLst>
              <a:ext uri="{FF2B5EF4-FFF2-40B4-BE49-F238E27FC236}">
                <a16:creationId xmlns="" xmlns:a16="http://schemas.microsoft.com/office/drawing/2014/main" id="{A8C1F9E6-FAE2-4252-B1F5-D91D9B08E29E}"/>
              </a:ext>
            </a:extLst>
          </p:cNvPr>
          <p:cNvGrpSpPr/>
          <p:nvPr/>
        </p:nvGrpSpPr>
        <p:grpSpPr>
          <a:xfrm>
            <a:off x="16967465" y="2550694"/>
            <a:ext cx="2880000" cy="2880000"/>
            <a:chOff x="2612013" y="1511539"/>
            <a:chExt cx="1788626" cy="1786020"/>
          </a:xfrm>
        </p:grpSpPr>
        <p:sp>
          <p:nvSpPr>
            <p:cNvPr id="24" name="Oval 77">
              <a:extLst>
                <a:ext uri="{FF2B5EF4-FFF2-40B4-BE49-F238E27FC236}">
                  <a16:creationId xmlns="" xmlns:a16="http://schemas.microsoft.com/office/drawing/2014/main" id="{8EA678F0-2164-4C14-B3F0-8AEB2889AEE3}"/>
                </a:ext>
              </a:extLst>
            </p:cNvPr>
            <p:cNvSpPr/>
            <p:nvPr/>
          </p:nvSpPr>
          <p:spPr>
            <a:xfrm>
              <a:off x="2612013" y="1511539"/>
              <a:ext cx="1788626" cy="178602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5" name="Picture 13">
              <a:extLst>
                <a:ext uri="{FF2B5EF4-FFF2-40B4-BE49-F238E27FC236}">
                  <a16:creationId xmlns="" xmlns:a16="http://schemas.microsoft.com/office/drawing/2014/main" id="{36AC3E07-AF15-4B76-A6FB-D5AC2A849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9966" y="1656185"/>
              <a:ext cx="1415348" cy="1415348"/>
            </a:xfrm>
            <a:prstGeom prst="rect">
              <a:avLst/>
            </a:prstGeom>
          </p:spPr>
        </p:pic>
      </p:grp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1CF5EE81-8A20-41FC-9A93-F3023C9EA879}"/>
              </a:ext>
            </a:extLst>
          </p:cNvPr>
          <p:cNvSpPr/>
          <p:nvPr/>
        </p:nvSpPr>
        <p:spPr>
          <a:xfrm>
            <a:off x="10876547" y="5968756"/>
            <a:ext cx="43318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Times New Roman" charset="0"/>
                <a:ea typeface="Times New Roman" charset="0"/>
                <a:cs typeface="Times New Roman" charset="0"/>
              </a:rPr>
              <a:t>Increasing </a:t>
            </a:r>
            <a:r>
              <a:rPr lang="en-US" altLang="zh-CN" sz="3600" b="1">
                <a:latin typeface="Times New Roman" charset="0"/>
                <a:ea typeface="Times New Roman" charset="0"/>
                <a:cs typeface="Times New Roman" charset="0"/>
              </a:rPr>
              <a:t>software </a:t>
            </a:r>
            <a:r>
              <a:rPr lang="en-US" altLang="zh-CN" sz="3600" b="1" smtClean="0">
                <a:latin typeface="Times New Roman" charset="0"/>
                <a:ea typeface="Times New Roman" charset="0"/>
                <a:cs typeface="Times New Roman" charset="0"/>
              </a:rPr>
              <a:t>commits  </a:t>
            </a:r>
            <a:r>
              <a:rPr lang="en-US" altLang="zh-CN" sz="3600" b="1" dirty="0">
                <a:latin typeface="Times New Roman" charset="0"/>
                <a:ea typeface="Times New Roman" charset="0"/>
                <a:cs typeface="Times New Roman" charset="0"/>
              </a:rPr>
              <a:t>in one day 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B138E3A9-DCB7-4410-B20E-915A31146D8C}"/>
              </a:ext>
            </a:extLst>
          </p:cNvPr>
          <p:cNvSpPr/>
          <p:nvPr/>
        </p:nvSpPr>
        <p:spPr>
          <a:xfrm>
            <a:off x="15867673" y="5931230"/>
            <a:ext cx="50795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Times New Roman" charset="0"/>
                <a:ea typeface="Times New Roman" charset="0"/>
                <a:cs typeface="Times New Roman" charset="0"/>
              </a:rPr>
              <a:t>Increasing requirement for software quality</a:t>
            </a:r>
            <a:endParaRPr lang="zh-CN" altLang="en-US" sz="3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6047431" y="7963084"/>
            <a:ext cx="2880000" cy="2880000"/>
            <a:chOff x="6047431" y="7963084"/>
            <a:chExt cx="2880000" cy="2880000"/>
          </a:xfrm>
        </p:grpSpPr>
        <p:sp>
          <p:nvSpPr>
            <p:cNvPr id="30" name="Oval 64">
              <a:extLst>
                <a:ext uri="{FF2B5EF4-FFF2-40B4-BE49-F238E27FC236}">
                  <a16:creationId xmlns="" xmlns:a16="http://schemas.microsoft.com/office/drawing/2014/main" id="{FCD54220-ABA7-4E81-BBAA-470DF06A8BF9}"/>
                </a:ext>
              </a:extLst>
            </p:cNvPr>
            <p:cNvSpPr/>
            <p:nvPr/>
          </p:nvSpPr>
          <p:spPr>
            <a:xfrm>
              <a:off x="6047431" y="7963084"/>
              <a:ext cx="2880000" cy="288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20930" y1="23333" x2="20930" y2="23333"/>
                          <a14:foregroundMark x1="21512" y1="26667" x2="21512" y2="26667"/>
                          <a14:foregroundMark x1="69767" y1="33333" x2="69767" y2="33333"/>
                          <a14:foregroundMark x1="59302" y1="15833" x2="59302" y2="15833"/>
                          <a14:foregroundMark x1="61047" y1="20000" x2="61047" y2="2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6483" y="8705252"/>
              <a:ext cx="2000450" cy="1395663"/>
            </a:xfrm>
            <a:prstGeom prst="rect">
              <a:avLst/>
            </a:prstGeom>
          </p:spPr>
        </p:pic>
      </p:grp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C986614B-8E9C-4C79-B73C-A9F28E4C3061}"/>
              </a:ext>
            </a:extLst>
          </p:cNvPr>
          <p:cNvSpPr/>
          <p:nvPr/>
        </p:nvSpPr>
        <p:spPr>
          <a:xfrm>
            <a:off x="4796447" y="11001112"/>
            <a:ext cx="53731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smtClean="0">
                <a:latin typeface="Times New Roman" charset="0"/>
                <a:ea typeface="Times New Roman" charset="0"/>
                <a:cs typeface="Times New Roman" charset="0"/>
              </a:rPr>
              <a:t>Mining </a:t>
            </a:r>
            <a:r>
              <a:rPr lang="en-US" altLang="zh-CN" sz="3600" b="1" dirty="0">
                <a:latin typeface="Times New Roman" charset="0"/>
                <a:ea typeface="Times New Roman" charset="0"/>
                <a:cs typeface="Times New Roman" charset="0"/>
              </a:rPr>
              <a:t>code </a:t>
            </a:r>
            <a:r>
              <a:rPr lang="en-US" altLang="zh-CN" sz="3600" b="1" dirty="0" smtClean="0">
                <a:latin typeface="Times New Roman" charset="0"/>
                <a:ea typeface="Times New Roman" charset="0"/>
                <a:cs typeface="Times New Roman" charset="0"/>
              </a:rPr>
              <a:t>value</a:t>
            </a:r>
            <a:endParaRPr lang="en-US" altLang="zh-CN" sz="3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11734488" y="8029662"/>
            <a:ext cx="2880000" cy="2880000"/>
            <a:chOff x="11734488" y="8029662"/>
            <a:chExt cx="2880000" cy="2880000"/>
          </a:xfrm>
        </p:grpSpPr>
        <p:sp>
          <p:nvSpPr>
            <p:cNvPr id="37" name="Oval 64">
              <a:extLst>
                <a:ext uri="{FF2B5EF4-FFF2-40B4-BE49-F238E27FC236}">
                  <a16:creationId xmlns="" xmlns:a16="http://schemas.microsoft.com/office/drawing/2014/main" id="{FCD54220-ABA7-4E81-BBAA-470DF06A8BF9}"/>
                </a:ext>
              </a:extLst>
            </p:cNvPr>
            <p:cNvSpPr/>
            <p:nvPr/>
          </p:nvSpPr>
          <p:spPr>
            <a:xfrm>
              <a:off x="11734488" y="8029662"/>
              <a:ext cx="2880000" cy="288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1" name="Picture 23">
              <a:extLst>
                <a:ext uri="{FF2B5EF4-FFF2-40B4-BE49-F238E27FC236}">
                  <a16:creationId xmlns="" xmlns:a16="http://schemas.microsoft.com/office/drawing/2014/main" id="{C1792AC2-CBE0-4BE6-AF6E-4DF93F35D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827" r="11827"/>
            <a:stretch/>
          </p:blipFill>
          <p:spPr>
            <a:xfrm>
              <a:off x="12271949" y="8808218"/>
              <a:ext cx="1888813" cy="1292697"/>
            </a:xfrm>
            <a:prstGeom prst="roundRect">
              <a:avLst/>
            </a:prstGeom>
          </p:spPr>
        </p:pic>
      </p:grp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C986614B-8E9C-4C79-B73C-A9F28E4C3061}"/>
              </a:ext>
            </a:extLst>
          </p:cNvPr>
          <p:cNvSpPr/>
          <p:nvPr/>
        </p:nvSpPr>
        <p:spPr>
          <a:xfrm>
            <a:off x="10529801" y="11064307"/>
            <a:ext cx="53731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Times New Roman" charset="0"/>
                <a:ea typeface="Times New Roman" charset="0"/>
                <a:cs typeface="Times New Roman" charset="0"/>
              </a:rPr>
              <a:t>Improving code review efficiency</a:t>
            </a:r>
          </a:p>
        </p:txBody>
      </p:sp>
      <p:grpSp>
        <p:nvGrpSpPr>
          <p:cNvPr id="33" name="组 32"/>
          <p:cNvGrpSpPr/>
          <p:nvPr/>
        </p:nvGrpSpPr>
        <p:grpSpPr>
          <a:xfrm>
            <a:off x="16985682" y="8057903"/>
            <a:ext cx="2880000" cy="2880000"/>
            <a:chOff x="16985682" y="8057903"/>
            <a:chExt cx="2880000" cy="2880000"/>
          </a:xfrm>
        </p:grpSpPr>
        <p:sp>
          <p:nvSpPr>
            <p:cNvPr id="44" name="Oval 64">
              <a:extLst>
                <a:ext uri="{FF2B5EF4-FFF2-40B4-BE49-F238E27FC236}">
                  <a16:creationId xmlns="" xmlns:a16="http://schemas.microsoft.com/office/drawing/2014/main" id="{FCD54220-ABA7-4E81-BBAA-470DF06A8BF9}"/>
                </a:ext>
              </a:extLst>
            </p:cNvPr>
            <p:cNvSpPr/>
            <p:nvPr/>
          </p:nvSpPr>
          <p:spPr>
            <a:xfrm>
              <a:off x="16985682" y="8057903"/>
              <a:ext cx="2880000" cy="288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348" b="89802" l="4770" r="899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1960" y="8705252"/>
              <a:ext cx="2556141" cy="1594201"/>
            </a:xfrm>
            <a:prstGeom prst="rect">
              <a:avLst/>
            </a:prstGeom>
          </p:spPr>
        </p:pic>
      </p:grpSp>
      <p:sp>
        <p:nvSpPr>
          <p:cNvPr id="47" name="矩形 46">
            <a:extLst>
              <a:ext uri="{FF2B5EF4-FFF2-40B4-BE49-F238E27FC236}">
                <a16:creationId xmlns="" xmlns:a16="http://schemas.microsoft.com/office/drawing/2014/main" id="{C986614B-8E9C-4C79-B73C-A9F28E4C3061}"/>
              </a:ext>
            </a:extLst>
          </p:cNvPr>
          <p:cNvSpPr/>
          <p:nvPr/>
        </p:nvSpPr>
        <p:spPr>
          <a:xfrm>
            <a:off x="15903391" y="11066999"/>
            <a:ext cx="53731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smtClean="0">
                <a:latin typeface="Times New Roman" charset="0"/>
                <a:ea typeface="Times New Roman" charset="0"/>
                <a:cs typeface="Times New Roman" charset="0"/>
              </a:rPr>
              <a:t>Reducing </a:t>
            </a:r>
            <a:r>
              <a:rPr lang="en-US" altLang="zh-CN" sz="3600" b="1" dirty="0">
                <a:latin typeface="Times New Roman" charset="0"/>
                <a:ea typeface="Times New Roman" charset="0"/>
                <a:cs typeface="Times New Roman" charset="0"/>
              </a:rPr>
              <a:t>system </a:t>
            </a:r>
            <a:r>
              <a:rPr lang="en-US" altLang="zh-CN" sz="3600" b="1" dirty="0" smtClean="0">
                <a:latin typeface="Times New Roman" charset="0"/>
                <a:ea typeface="Times New Roman" charset="0"/>
                <a:cs typeface="Times New Roman" charset="0"/>
              </a:rPr>
              <a:t>failure</a:t>
            </a:r>
            <a:endParaRPr lang="en-US" altLang="zh-CN" sz="3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="" xmlns:a16="http://schemas.microsoft.com/office/drawing/2014/main" id="{C986614B-8E9C-4C79-B73C-A9F28E4C3061}"/>
              </a:ext>
            </a:extLst>
          </p:cNvPr>
          <p:cNvSpPr/>
          <p:nvPr/>
        </p:nvSpPr>
        <p:spPr>
          <a:xfrm>
            <a:off x="30031" y="3675474"/>
            <a:ext cx="53731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smtClean="0">
                <a:latin typeface="Times New Roman" charset="0"/>
                <a:ea typeface="Times New Roman" charset="0"/>
                <a:cs typeface="Times New Roman" charset="0"/>
              </a:rPr>
              <a:t>Backgroud</a:t>
            </a:r>
            <a:endParaRPr lang="zh-CN" altLang="en-US" sz="4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C986614B-8E9C-4C79-B73C-A9F28E4C3061}"/>
              </a:ext>
            </a:extLst>
          </p:cNvPr>
          <p:cNvSpPr/>
          <p:nvPr/>
        </p:nvSpPr>
        <p:spPr>
          <a:xfrm>
            <a:off x="-200153" y="9269918"/>
            <a:ext cx="53731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 smtClean="0">
                <a:latin typeface="Times New Roman" charset="0"/>
                <a:ea typeface="Times New Roman" charset="0"/>
                <a:cs typeface="Times New Roman" charset="0"/>
              </a:rPr>
              <a:t>Objective</a:t>
            </a:r>
            <a:endParaRPr lang="zh-CN" altLang="en-US" sz="4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6" grpId="0"/>
      <p:bldP spid="27" grpId="0"/>
      <p:bldP spid="40" grpId="0"/>
      <p:bldP spid="42" grpId="0"/>
      <p:bldP spid="47" grpId="0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路线图-半年"/>
          <p:cNvSpPr txBox="1">
            <a:spLocks noGrp="1"/>
          </p:cNvSpPr>
          <p:nvPr>
            <p:ph type="body" idx="13"/>
          </p:nvPr>
        </p:nvSpPr>
        <p:spPr>
          <a:xfrm>
            <a:off x="665464" y="286952"/>
            <a:ext cx="10547968" cy="112424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Commit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Cooperation</a:t>
            </a:r>
            <a:endParaRPr dirty="0"/>
          </a:p>
        </p:txBody>
      </p:sp>
      <p:sp>
        <p:nvSpPr>
          <p:cNvPr id="209" name="三角形"/>
          <p:cNvSpPr/>
          <p:nvPr/>
        </p:nvSpPr>
        <p:spPr>
          <a:xfrm>
            <a:off x="3175" y="244360"/>
            <a:ext cx="395690" cy="137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  <a:path>
              <a:fillToRect l="359" t="-96" r="99640" b="1000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8" name="Picture 22">
            <a:extLst>
              <a:ext uri="{FF2B5EF4-FFF2-40B4-BE49-F238E27FC236}">
                <a16:creationId xmlns="" xmlns:a16="http://schemas.microsoft.com/office/drawing/2014/main" id="{F0EB806C-626D-4475-A926-B50F8AF19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44" y="4300861"/>
            <a:ext cx="3247929" cy="4100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0" descr="http://www.vlis.zju.edu.cn/Image/lab/%E7%BE%8E%E5%9B%BD%E7%AD%BE%E8%AF%81.jpg">
            <a:extLst>
              <a:ext uri="{FF2B5EF4-FFF2-40B4-BE49-F238E27FC236}">
                <a16:creationId xmlns="" xmlns:a16="http://schemas.microsoft.com/office/drawing/2014/main" id="{D6DE0E81-B791-4A32-965C-A0A9C99D5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743" y="4064015"/>
            <a:ext cx="3994689" cy="433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8484AD4E-CA90-449D-B0B7-91A8EC4146BA}"/>
              </a:ext>
            </a:extLst>
          </p:cNvPr>
          <p:cNvSpPr/>
          <p:nvPr/>
        </p:nvSpPr>
        <p:spPr>
          <a:xfrm>
            <a:off x="8091420" y="8692103"/>
            <a:ext cx="22493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Times New Roman" charset="0"/>
                <a:ea typeface="Times New Roman" charset="0"/>
                <a:cs typeface="Times New Roman" charset="0"/>
              </a:rPr>
              <a:t>Meng Yan</a:t>
            </a:r>
            <a:endParaRPr lang="zh-CN" altLang="en-US" sz="3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05BAE880-1123-4352-BE93-C7D53439DA38}"/>
              </a:ext>
            </a:extLst>
          </p:cNvPr>
          <p:cNvSpPr/>
          <p:nvPr/>
        </p:nvSpPr>
        <p:spPr>
          <a:xfrm>
            <a:off x="2632870" y="8692103"/>
            <a:ext cx="1710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Times New Roman" charset="0"/>
                <a:ea typeface="Times New Roman" charset="0"/>
                <a:cs typeface="Times New Roman" charset="0"/>
              </a:rPr>
              <a:t>Xin Xia</a:t>
            </a:r>
            <a:endParaRPr lang="zh-CN" alt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="" xmlns:a16="http://schemas.microsoft.com/office/drawing/2014/main" id="{AA83A0FF-C33A-4A9E-BD69-53441550861C}"/>
              </a:ext>
            </a:extLst>
          </p:cNvPr>
          <p:cNvSpPr/>
          <p:nvPr/>
        </p:nvSpPr>
        <p:spPr>
          <a:xfrm>
            <a:off x="12825663" y="8697406"/>
            <a:ext cx="46441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err="1">
                <a:latin typeface="Times New Roman" charset="0"/>
                <a:ea typeface="Times New Roman" charset="0"/>
                <a:cs typeface="Times New Roman" charset="0"/>
              </a:rPr>
              <a:t>Guanbao</a:t>
            </a:r>
            <a:r>
              <a:rPr lang="en-US" altLang="zh-CN" sz="36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dirty="0" smtClean="0">
                <a:latin typeface="Times New Roman" charset="0"/>
                <a:ea typeface="Times New Roman" charset="0"/>
                <a:cs typeface="Times New Roman" charset="0"/>
              </a:rPr>
              <a:t>Yang</a:t>
            </a:r>
            <a:r>
              <a:rPr lang="zh-CN" altLang="en-US" sz="3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3600" b="1" dirty="0" smtClean="0">
                <a:latin typeface="Times New Roman" charset="0"/>
                <a:ea typeface="Times New Roman" charset="0"/>
                <a:cs typeface="Times New Roman" charset="0"/>
              </a:rPr>
              <a:t>孤</a:t>
            </a:r>
            <a:r>
              <a:rPr lang="zh-CN" altLang="en-US" sz="3600" b="1" dirty="0">
                <a:latin typeface="Times New Roman" charset="0"/>
                <a:ea typeface="Times New Roman" charset="0"/>
                <a:cs typeface="Times New Roman" charset="0"/>
              </a:rPr>
              <a:t>尽</a:t>
            </a:r>
            <a:r>
              <a:rPr lang="en-US" altLang="zh-CN" sz="3600" b="1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zh-CN" altLang="en-US" sz="3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0" name="Picture 4" descr="https://timgsa.baidu.com/timg?image&amp;quality=80&amp;size=b9999_10000&amp;sec=1542163952583&amp;di=1c7e8ec6c83b2a18a1ef26c4ca9a9acf&amp;imgtype=0&amp;src=http%3A%2F%2F5b0988e595225.cdn.sohucs.com%2Fimages%2F20171230%2Fcf95c7200257462987524150a428f129.jpeg">
            <a:extLst>
              <a:ext uri="{FF2B5EF4-FFF2-40B4-BE49-F238E27FC236}">
                <a16:creationId xmlns="" xmlns:a16="http://schemas.microsoft.com/office/drawing/2014/main" id="{BCCD7FD6-AAD3-41EC-81F4-237B1E802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6702" y="4064015"/>
            <a:ext cx="4100542" cy="433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8103" y="4064015"/>
            <a:ext cx="4079825" cy="4337498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AA83A0FF-C33A-4A9E-BD69-53441550861C}"/>
              </a:ext>
            </a:extLst>
          </p:cNvPr>
          <p:cNvSpPr/>
          <p:nvPr/>
        </p:nvSpPr>
        <p:spPr>
          <a:xfrm>
            <a:off x="18708104" y="8692103"/>
            <a:ext cx="4079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err="1" smtClean="0">
                <a:latin typeface="Times New Roman" charset="0"/>
                <a:ea typeface="Times New Roman" charset="0"/>
                <a:cs typeface="Times New Roman" charset="0"/>
              </a:rPr>
              <a:t>Lihua</a:t>
            </a:r>
            <a:r>
              <a:rPr lang="zh-CN" altLang="en-US" sz="3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dirty="0" smtClean="0">
                <a:latin typeface="Times New Roman" charset="0"/>
                <a:ea typeface="Times New Roman" charset="0"/>
                <a:cs typeface="Times New Roman" charset="0"/>
              </a:rPr>
              <a:t>Liu</a:t>
            </a:r>
            <a:r>
              <a:rPr lang="zh-CN" altLang="en-US" sz="3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3600" b="1" dirty="0" smtClean="0">
                <a:latin typeface="Times New Roman" charset="0"/>
                <a:ea typeface="Times New Roman" charset="0"/>
                <a:cs typeface="Times New Roman" charset="0"/>
              </a:rPr>
              <a:t>息</a:t>
            </a:r>
            <a:r>
              <a:rPr lang="zh-CN" altLang="en-US" sz="3600" b="1" dirty="0" smtClean="0">
                <a:latin typeface="Times New Roman" charset="0"/>
                <a:ea typeface="Times New Roman" charset="0"/>
                <a:cs typeface="Times New Roman" charset="0"/>
              </a:rPr>
              <a:t>羽</a:t>
            </a:r>
            <a:r>
              <a:rPr lang="en-US" altLang="zh-CN" sz="3600" b="1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zh-CN" altLang="en-US" sz="3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左大括号 1"/>
          <p:cNvSpPr/>
          <p:nvPr/>
        </p:nvSpPr>
        <p:spPr>
          <a:xfrm rot="16200000">
            <a:off x="6201106" y="7179425"/>
            <a:ext cx="902369" cy="5801566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</a:endParaRPr>
          </a:p>
        </p:txBody>
      </p:sp>
      <p:sp>
        <p:nvSpPr>
          <p:cNvPr id="13" name="左大括号 12"/>
          <p:cNvSpPr/>
          <p:nvPr/>
        </p:nvSpPr>
        <p:spPr>
          <a:xfrm rot="16200000">
            <a:off x="17556572" y="7190032"/>
            <a:ext cx="902369" cy="5801566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75473" y="10800740"/>
            <a:ext cx="289662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2400"/>
              <a:t>Zhejiang University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sym typeface="PingFang SC Medium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620989" y="10768389"/>
            <a:ext cx="31322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2400" dirty="0" smtClean="0"/>
              <a:t>Alibaba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Code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Center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sym typeface="PingFang S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24896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53585F"/>
      </a:dk1>
      <a:lt1>
        <a:srgbClr val="5F3E0C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EABC2C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ingFang SC Medium"/>
        <a:ea typeface="PingFang SC Medium"/>
        <a:cs typeface="PingFang SC Medium"/>
      </a:majorFont>
      <a:minorFont>
        <a:latin typeface="PingFang SC Medium"/>
        <a:ea typeface="PingFang SC Medium"/>
        <a:cs typeface="PingFang SC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78757"/>
            <a:satOff val="2397"/>
            <a:lumOff val="10536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>
              <a:hueOff val="-78757"/>
              <a:satOff val="2397"/>
              <a:lumOff val="10536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+mn-lt"/>
            <a:ea typeface="+mn-ea"/>
            <a:cs typeface="+mn-cs"/>
            <a:sym typeface="PingFang SC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EABC2C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ingFang SC Medium"/>
        <a:ea typeface="PingFang SC Medium"/>
        <a:cs typeface="PingFang SC Medium"/>
      </a:majorFont>
      <a:minorFont>
        <a:latin typeface="PingFang SC Medium"/>
        <a:ea typeface="PingFang SC Medium"/>
        <a:cs typeface="PingFang SC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78757"/>
            <a:satOff val="2397"/>
            <a:lumOff val="10536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>
              <a:hueOff val="-78757"/>
              <a:satOff val="2397"/>
              <a:lumOff val="10536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+mn-lt"/>
            <a:ea typeface="+mn-ea"/>
            <a:cs typeface="+mn-cs"/>
            <a:sym typeface="PingFang SC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13084</TotalTime>
  <Words>1016</Words>
  <Application>Microsoft Macintosh PowerPoint</Application>
  <PresentationFormat>自定义</PresentationFormat>
  <Paragraphs>221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Cambria Math</vt:lpstr>
      <vt:lpstr>Futura</vt:lpstr>
      <vt:lpstr>Futura Medium</vt:lpstr>
      <vt:lpstr>Helvetica</vt:lpstr>
      <vt:lpstr>Helvetica Light</vt:lpstr>
      <vt:lpstr>Helvetica Neue</vt:lpstr>
      <vt:lpstr>Helvetica Neue Light</vt:lpstr>
      <vt:lpstr>Microsoft YaHei</vt:lpstr>
      <vt:lpstr>PingFang SC Medium</vt:lpstr>
      <vt:lpstr>PingFang SC Regular</vt:lpstr>
      <vt:lpstr>PingFang SC Semibold</vt:lpstr>
      <vt:lpstr>Times New Roman</vt:lpstr>
      <vt:lpstr>微软雅黑</vt:lpstr>
      <vt:lpstr>Arial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167</cp:revision>
  <dcterms:modified xsi:type="dcterms:W3CDTF">2018-11-21T13:17:40Z</dcterms:modified>
</cp:coreProperties>
</file>